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15.06.20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859DC3-B4B1-43E7-B437-AF0FF657C2F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15.06.20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64187F-EAE7-406A-8C48-C56CD991352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9200" y="-260280"/>
            <a:ext cx="8229240" cy="736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670440" y="1798200"/>
            <a:ext cx="1923840" cy="2528280"/>
          </a:xfrm>
          <a:custGeom>
            <a:avLst/>
            <a:gdLst/>
            <a:ahLst/>
            <a:rect l="l" t="t" r="r" b="b"/>
            <a:pathLst>
              <a:path w="1924095" h="2528566">
                <a:moveTo>
                  <a:pt x="985755" y="190095"/>
                </a:moveTo>
                <a:cubicBezTo>
                  <a:pt x="787833" y="255409"/>
                  <a:pt x="285111" y="283118"/>
                  <a:pt x="178233" y="391975"/>
                </a:cubicBezTo>
                <a:cubicBezTo>
                  <a:pt x="71355" y="500832"/>
                  <a:pt x="374176" y="669066"/>
                  <a:pt x="344488" y="843237"/>
                </a:cubicBezTo>
                <a:cubicBezTo>
                  <a:pt x="314800" y="1017408"/>
                  <a:pt x="6041" y="1245020"/>
                  <a:pt x="103" y="1437004"/>
                </a:cubicBezTo>
                <a:cubicBezTo>
                  <a:pt x="-5835" y="1628988"/>
                  <a:pt x="245527" y="1836806"/>
                  <a:pt x="308862" y="1995144"/>
                </a:cubicBezTo>
                <a:cubicBezTo>
                  <a:pt x="372197" y="2153482"/>
                  <a:pt x="271257" y="2301924"/>
                  <a:pt x="380114" y="2387030"/>
                </a:cubicBezTo>
                <a:cubicBezTo>
                  <a:pt x="488971" y="2472136"/>
                  <a:pt x="855126" y="2575056"/>
                  <a:pt x="962004" y="2505783"/>
                </a:cubicBezTo>
                <a:cubicBezTo>
                  <a:pt x="1068882" y="2436510"/>
                  <a:pt x="934295" y="2143585"/>
                  <a:pt x="1021381" y="1971393"/>
                </a:cubicBezTo>
                <a:cubicBezTo>
                  <a:pt x="1108467" y="1799201"/>
                  <a:pt x="1334098" y="1585445"/>
                  <a:pt x="1484519" y="1472630"/>
                </a:cubicBezTo>
                <a:cubicBezTo>
                  <a:pt x="1634940" y="1359815"/>
                  <a:pt x="1914010" y="1423149"/>
                  <a:pt x="1923906" y="1294500"/>
                </a:cubicBezTo>
                <a:cubicBezTo>
                  <a:pt x="1933802" y="1165851"/>
                  <a:pt x="1553791" y="880843"/>
                  <a:pt x="1543895" y="700734"/>
                </a:cubicBezTo>
                <a:cubicBezTo>
                  <a:pt x="1533999" y="520625"/>
                  <a:pt x="1894217" y="330619"/>
                  <a:pt x="1864529" y="213845"/>
                </a:cubicBezTo>
                <a:cubicBezTo>
                  <a:pt x="1834841" y="97071"/>
                  <a:pt x="1518166" y="4047"/>
                  <a:pt x="1365766" y="89"/>
                </a:cubicBezTo>
                <a:cubicBezTo>
                  <a:pt x="1213366" y="-3869"/>
                  <a:pt x="1183677" y="124781"/>
                  <a:pt x="985755" y="190095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871640" y="2509200"/>
            <a:ext cx="863640" cy="791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944160" y="1772640"/>
            <a:ext cx="1923840" cy="2528280"/>
          </a:xfrm>
          <a:custGeom>
            <a:avLst/>
            <a:gdLst/>
            <a:ahLst/>
            <a:rect l="l" t="t" r="r" b="b"/>
            <a:pathLst>
              <a:path w="1924095" h="2528566">
                <a:moveTo>
                  <a:pt x="985755" y="190095"/>
                </a:moveTo>
                <a:cubicBezTo>
                  <a:pt x="787833" y="255409"/>
                  <a:pt x="285111" y="283118"/>
                  <a:pt x="178233" y="391975"/>
                </a:cubicBezTo>
                <a:cubicBezTo>
                  <a:pt x="71355" y="500832"/>
                  <a:pt x="374176" y="669066"/>
                  <a:pt x="344488" y="843237"/>
                </a:cubicBezTo>
                <a:cubicBezTo>
                  <a:pt x="314800" y="1017408"/>
                  <a:pt x="6041" y="1245020"/>
                  <a:pt x="103" y="1437004"/>
                </a:cubicBezTo>
                <a:cubicBezTo>
                  <a:pt x="-5835" y="1628988"/>
                  <a:pt x="245527" y="1836806"/>
                  <a:pt x="308862" y="1995144"/>
                </a:cubicBezTo>
                <a:cubicBezTo>
                  <a:pt x="372197" y="2153482"/>
                  <a:pt x="271257" y="2301924"/>
                  <a:pt x="380114" y="2387030"/>
                </a:cubicBezTo>
                <a:cubicBezTo>
                  <a:pt x="488971" y="2472136"/>
                  <a:pt x="855126" y="2575056"/>
                  <a:pt x="962004" y="2505783"/>
                </a:cubicBezTo>
                <a:cubicBezTo>
                  <a:pt x="1068882" y="2436510"/>
                  <a:pt x="934295" y="2143585"/>
                  <a:pt x="1021381" y="1971393"/>
                </a:cubicBezTo>
                <a:cubicBezTo>
                  <a:pt x="1108467" y="1799201"/>
                  <a:pt x="1334098" y="1585445"/>
                  <a:pt x="1484519" y="1472630"/>
                </a:cubicBezTo>
                <a:cubicBezTo>
                  <a:pt x="1634940" y="1359815"/>
                  <a:pt x="1914010" y="1423149"/>
                  <a:pt x="1923906" y="1294500"/>
                </a:cubicBezTo>
                <a:cubicBezTo>
                  <a:pt x="1933802" y="1165851"/>
                  <a:pt x="1553791" y="880843"/>
                  <a:pt x="1543895" y="700734"/>
                </a:cubicBezTo>
                <a:cubicBezTo>
                  <a:pt x="1533999" y="520625"/>
                  <a:pt x="1894217" y="330619"/>
                  <a:pt x="1864529" y="213845"/>
                </a:cubicBezTo>
                <a:cubicBezTo>
                  <a:pt x="1834841" y="97071"/>
                  <a:pt x="1518166" y="4047"/>
                  <a:pt x="1365766" y="89"/>
                </a:cubicBezTo>
                <a:cubicBezTo>
                  <a:pt x="1213366" y="-3869"/>
                  <a:pt x="1183677" y="124781"/>
                  <a:pt x="985755" y="190095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304160" y="2133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4754160" y="210168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191200" y="192168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5096160" y="2349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5343480" y="2781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4592160" y="2493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4952160" y="2853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4232160" y="2709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3"/>
          <p:cNvSpPr/>
          <p:nvPr/>
        </p:nvSpPr>
        <p:spPr>
          <a:xfrm>
            <a:off x="4520160" y="299700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4052160" y="313992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4309560" y="349848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4736160" y="330948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4520160" y="3858480"/>
            <a:ext cx="359640" cy="359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1295280" y="4725000"/>
            <a:ext cx="2232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Zählbares Nomen im Singular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3995640" y="4749120"/>
            <a:ext cx="2268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Zählbares Nomen im Plural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1837800" y="88272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4417200" y="88272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Bücher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7236360" y="88272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>
            <a:off x="6762240" y="4716000"/>
            <a:ext cx="1728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Massennomen (kein Plural)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971640" y="1268640"/>
            <a:ext cx="2664000" cy="345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5"/>
          <p:cNvSpPr/>
          <p:nvPr/>
        </p:nvSpPr>
        <p:spPr>
          <a:xfrm>
            <a:off x="3636000" y="1268640"/>
            <a:ext cx="2664000" cy="345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6"/>
          <p:cNvSpPr/>
          <p:nvPr/>
        </p:nvSpPr>
        <p:spPr>
          <a:xfrm>
            <a:off x="6300360" y="1270080"/>
            <a:ext cx="2664000" cy="345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  <Words>139</Words>
  <Paragraphs>53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2015-02-26T13:31:14Z</dcterms:created>
  <dc:creator>Johanna Flick</dc:creator>
  <dc:description/>
  <dc:language>de-DE</dc:language>
  <cp:lastModifiedBy/>
  <dcterms:modified xsi:type="dcterms:W3CDTF">2020-06-15T11:53:33Z</dcterms:modified>
  <cp:revision>17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