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3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5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8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5C20-C30E-4A5F-9E05-CBF8846202C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8284-D8B3-4425-8794-A85AA982A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64125" y="2027382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Individuum/</a:t>
            </a:r>
          </a:p>
        </p:txBody>
      </p:sp>
      <p:sp>
        <p:nvSpPr>
          <p:cNvPr id="10" name="Rechteck 9"/>
          <p:cNvSpPr/>
          <p:nvPr/>
        </p:nvSpPr>
        <p:spPr>
          <a:xfrm>
            <a:off x="502224" y="2406812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Relevanz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2224" y="2786242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menschlich</a:t>
            </a:r>
          </a:p>
        </p:txBody>
      </p:sp>
      <p:sp>
        <p:nvSpPr>
          <p:cNvPr id="12" name="Rechteck 11"/>
          <p:cNvSpPr/>
          <p:nvPr/>
        </p:nvSpPr>
        <p:spPr>
          <a:xfrm>
            <a:off x="502224" y="3165672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belebt</a:t>
            </a:r>
          </a:p>
        </p:txBody>
      </p:sp>
      <p:sp>
        <p:nvSpPr>
          <p:cNvPr id="13" name="Rechteck 12"/>
          <p:cNvSpPr/>
          <p:nvPr/>
        </p:nvSpPr>
        <p:spPr>
          <a:xfrm>
            <a:off x="502224" y="3545102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konkret</a:t>
            </a:r>
          </a:p>
        </p:txBody>
      </p:sp>
      <p:sp>
        <p:nvSpPr>
          <p:cNvPr id="14" name="Rechteck 13"/>
          <p:cNvSpPr/>
          <p:nvPr/>
        </p:nvSpPr>
        <p:spPr>
          <a:xfrm>
            <a:off x="502224" y="3924530"/>
            <a:ext cx="1293091" cy="193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abstrakt</a:t>
            </a:r>
          </a:p>
        </p:txBody>
      </p:sp>
      <p:sp>
        <p:nvSpPr>
          <p:cNvPr id="18" name="Rechteck 17"/>
          <p:cNvSpPr/>
          <p:nvPr/>
        </p:nvSpPr>
        <p:spPr>
          <a:xfrm rot="16200000">
            <a:off x="-222159" y="3271796"/>
            <a:ext cx="1543629" cy="2634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Belebtheitsskala</a:t>
            </a:r>
          </a:p>
        </p:txBody>
      </p:sp>
      <p:sp>
        <p:nvSpPr>
          <p:cNvPr id="19" name="Rechteck 18"/>
          <p:cNvSpPr/>
          <p:nvPr/>
        </p:nvSpPr>
        <p:spPr>
          <a:xfrm rot="16200000">
            <a:off x="-558318" y="3149994"/>
            <a:ext cx="1543629" cy="2634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Individualitätsskala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57934"/>
              </p:ext>
            </p:extLst>
          </p:nvPr>
        </p:nvGraphicFramePr>
        <p:xfrm>
          <a:off x="1616362" y="1600199"/>
          <a:ext cx="7075056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940255232"/>
                    </a:ext>
                  </a:extLst>
                </a:gridCol>
                <a:gridCol w="1283856">
                  <a:extLst>
                    <a:ext uri="{9D8B030D-6E8A-4147-A177-3AD203B41FA5}">
                      <a16:colId xmlns:a16="http://schemas.microsoft.com/office/drawing/2014/main" val="3357746957"/>
                    </a:ext>
                  </a:extLst>
                </a:gridCol>
                <a:gridCol w="1203065">
                  <a:extLst>
                    <a:ext uri="{9D8B030D-6E8A-4147-A177-3AD203B41FA5}">
                      <a16:colId xmlns:a16="http://schemas.microsoft.com/office/drawing/2014/main" val="3459213377"/>
                    </a:ext>
                  </a:extLst>
                </a:gridCol>
                <a:gridCol w="1281517">
                  <a:extLst>
                    <a:ext uri="{9D8B030D-6E8A-4147-A177-3AD203B41FA5}">
                      <a16:colId xmlns:a16="http://schemas.microsoft.com/office/drawing/2014/main" val="3665735513"/>
                    </a:ext>
                  </a:extLst>
                </a:gridCol>
                <a:gridCol w="1283854">
                  <a:extLst>
                    <a:ext uri="{9D8B030D-6E8A-4147-A177-3AD203B41FA5}">
                      <a16:colId xmlns:a16="http://schemas.microsoft.com/office/drawing/2014/main" val="3719333956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4912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Eigen-</a:t>
                      </a:r>
                      <a:b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namen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</a:t>
                      </a:r>
                      <a:r>
                        <a:rPr lang="de-DE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sacra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Personen-</a:t>
                      </a:r>
                      <a:b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bezeich</a:t>
                      </a: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nungen</a:t>
                      </a:r>
                      <a:r>
                        <a:rPr lang="de-DE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Konkreta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0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7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1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2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8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5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246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 flipH="1">
            <a:off x="332510" y="2115127"/>
            <a:ext cx="3461" cy="22906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677717" y="2401269"/>
            <a:ext cx="5774" cy="2004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7348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Bildschirmpräsentation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Philosophische Fakultaet HHUD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Flick</dc:creator>
  <cp:lastModifiedBy>Flick, Johanna</cp:lastModifiedBy>
  <cp:revision>5</cp:revision>
  <dcterms:created xsi:type="dcterms:W3CDTF">2018-12-06T14:20:36Z</dcterms:created>
  <dcterms:modified xsi:type="dcterms:W3CDTF">2020-05-31T18:04:03Z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543028DE-C81B-48FD-9B37-B65748E106E7</vt:lpwstr>
  </property>
  <property fmtid="{D5CDD505-2E9C-101B-9397-08002B2CF9AE}" pid="3" name="ArticulatePath">
    <vt:lpwstr>Substantivgroßschreibung</vt:lpwstr>
  </property>
</Properties>
</file>