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CC298-02FA-4C5F-988A-3CC2B8293BF4}" type="doc">
      <dgm:prSet loTypeId="urn:microsoft.com/office/officeart/2005/8/layout/hierarchy6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ADE94307-B5F5-444A-A878-0E76E9C0F067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Belebtheitskategorien</a:t>
          </a:r>
        </a:p>
      </dgm:t>
    </dgm:pt>
    <dgm:pt modelId="{0D7D7031-E11E-4BD9-87F6-C4424ED97A9B}" type="parTrans" cxnId="{040C323D-1620-4E33-AAE2-9B610ED64C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153E4AB-E610-4DE5-B437-EADADB6C6A2C}" type="sibTrans" cxnId="{040C323D-1620-4E33-AAE2-9B610ED64C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62DB63B6-8AE2-4088-885D-0704B670F53B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Über-menschliche Entitäten</a:t>
          </a:r>
        </a:p>
      </dgm:t>
    </dgm:pt>
    <dgm:pt modelId="{D15650CB-FC36-44B1-8F37-C225085BF941}" type="parTrans" cxnId="{E0320B84-8269-4037-BC3C-511B13022892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9DA40AC8-8BA0-4EAC-8915-1521350E60DD}" type="sibTrans" cxnId="{E0320B84-8269-4037-BC3C-511B13022892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EC28F75-AD75-4396-8E23-57E51C262559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Abstraktum</a:t>
          </a:r>
        </a:p>
      </dgm:t>
    </dgm:pt>
    <dgm:pt modelId="{F5CF68B8-ED07-4D94-A524-F5BECCF093B7}" type="parTrans" cxnId="{25A193DD-8FD1-4AEB-8500-2A5E078B741F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EBC9A179-01E9-4CD7-8B7E-0CE877D14F19}" type="sibTrans" cxnId="{25A193DD-8FD1-4AEB-8500-2A5E078B741F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5CC3341-DD55-4611-A02F-3C8EC35EE0E9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Konkreta belebt</a:t>
          </a:r>
        </a:p>
      </dgm:t>
    </dgm:pt>
    <dgm:pt modelId="{3A8F0E80-F3E3-4BE7-97E8-48EEA1349ECE}" type="parTrans" cxnId="{E9519DEF-A473-4258-9F96-ADA4099A60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B9387CA2-2F12-4F8F-B56C-CCFDF83378A2}" type="sibTrans" cxnId="{E9519DEF-A473-4258-9F96-ADA4099A60C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E478591-CF71-47D2-A6D3-713B8AF258CE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Konkreta unbelebt</a:t>
          </a:r>
        </a:p>
      </dgm:t>
    </dgm:pt>
    <dgm:pt modelId="{567699CA-B77A-48E6-A699-7E8264D5801D}" type="parTrans" cxnId="{78AC287F-EA6A-4F4A-9594-0121CEAA184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805787B-FE0E-4654-8647-BF05DA97F694}" type="sibTrans" cxnId="{78AC287F-EA6A-4F4A-9594-0121CEAA184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9518A32-9E09-499F-A3D8-F32E83CBAD0A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Abstrakta</a:t>
          </a:r>
        </a:p>
      </dgm:t>
    </dgm:pt>
    <dgm:pt modelId="{82CC990F-423F-4071-9CF2-5A2DEC82EE84}" type="parTrans" cxnId="{41217E1C-641D-4B6B-9275-E9B9BA973D9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8457672-C5D1-40D0-8628-72BC857C3011}" type="sibTrans" cxnId="{41217E1C-641D-4B6B-9275-E9B9BA973D9E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4B76F9E-E501-48E9-974C-3862F8AC1BE6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Positiv</a:t>
          </a:r>
        </a:p>
      </dgm:t>
    </dgm:pt>
    <dgm:pt modelId="{64523752-B2C4-4268-A2C4-99801F949FBE}" type="parTrans" cxnId="{BCA9834F-DE25-4523-A983-35AC71993B0D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74F141F-D392-4177-943C-279842A270BA}" type="sibTrans" cxnId="{BCA9834F-DE25-4523-A983-35AC71993B0D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A3DE5C9F-D214-4CEE-98B8-1AE84970DF0B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Negativ</a:t>
          </a:r>
        </a:p>
      </dgm:t>
    </dgm:pt>
    <dgm:pt modelId="{1C699DF4-AEF8-476B-A754-30EA05725AA4}" type="parTrans" cxnId="{C030D002-2280-4006-A4A3-15717FE0F1D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533837E2-9DA4-4C47-87A3-028F330EE2F3}" type="sibTrans" cxnId="{C030D002-2280-4006-A4A3-15717FE0F1D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E41B045C-B6ED-4C31-8B4C-0C9890C24130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Konkretum</a:t>
          </a:r>
        </a:p>
      </dgm:t>
    </dgm:pt>
    <dgm:pt modelId="{42F7B463-038D-44EC-A5E5-C1AD1F538646}" type="parTrans" cxnId="{CEF60F79-A2FB-4C6B-AACF-DC13F42255B6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2DFD2518-4FB6-499D-B335-8ABE431E012D}" type="sibTrans" cxnId="{CEF60F79-A2FB-4C6B-AACF-DC13F42255B6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21CF6AD4-0A7F-454A-9D8E-CDB872424723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Körperteil</a:t>
          </a:r>
        </a:p>
      </dgm:t>
    </dgm:pt>
    <dgm:pt modelId="{B6FDEB93-A7E8-48D0-8EC9-C6A0A397FE4D}" type="parTrans" cxnId="{7B7A1909-7870-4DA3-8F04-A166373A9F75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DB9A8816-BDAA-411E-A3B2-66314D61E4A3}" type="sibTrans" cxnId="{7B7A1909-7870-4DA3-8F04-A166373A9F75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19B9A0F5-B1C0-4FB4-911B-9DD523B359D3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Ort</a:t>
          </a:r>
        </a:p>
      </dgm:t>
    </dgm:pt>
    <dgm:pt modelId="{2F645D82-30E4-4D49-BFE6-DCA299255005}" type="parTrans" cxnId="{1C520C96-3B2A-4F63-962F-3EB74639E367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88D4ACFC-8119-4D07-8020-111EE7C3D58A}" type="sibTrans" cxnId="{1C520C96-3B2A-4F63-962F-3EB74639E367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FF72C4DD-8A68-4AEA-B64C-6A4382EC5B12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gm:t>
    </dgm:pt>
    <dgm:pt modelId="{DA40E615-F32F-48A1-B616-10E66BB9FE6B}" type="parTrans" cxnId="{A3ACF71A-473F-423C-9C54-70850AE9FB4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5C93124-801D-41BA-A761-C0662B6C0647}" type="sibTrans" cxnId="{A3ACF71A-473F-423C-9C54-70850AE9FB41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B922B110-0F20-4118-80AD-F99D8CB75640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Gott</a:t>
          </a:r>
        </a:p>
      </dgm:t>
    </dgm:pt>
    <dgm:pt modelId="{82FCC575-AC07-4387-B019-D701E738FCFD}" type="parTrans" cxnId="{6C2817B6-879F-445C-A0D3-B2B6B00CC4BC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6E0884CB-69D4-4C19-A54F-08FF3D6691B3}" type="sibTrans" cxnId="{6C2817B6-879F-445C-A0D3-B2B6B00CC4BC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3B81F728-8078-4A16-85AC-58CEABDDF777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Teufel</a:t>
          </a:r>
        </a:p>
      </dgm:t>
    </dgm:pt>
    <dgm:pt modelId="{3714FBFA-6F78-4737-A4FF-8EC4ABE897A6}" type="parTrans" cxnId="{71A1777C-0AD6-4657-A124-55A22071CFB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9A166F11-6EED-48B6-92A6-39DC45B35D6C}" type="sibTrans" cxnId="{71A1777C-0AD6-4657-A124-55A22071CFB4}">
      <dgm:prSet/>
      <dgm:spPr/>
      <dgm:t>
        <a:bodyPr/>
        <a:lstStyle/>
        <a:p>
          <a:endParaRPr lang="de-DE" sz="800">
            <a:latin typeface="TheSans UHH" panose="020B0502050302020203" pitchFamily="34" charset="0"/>
          </a:endParaRPr>
        </a:p>
      </dgm:t>
    </dgm:pt>
    <dgm:pt modelId="{CD1DE15A-1819-45C3-B0AC-80BE3E4A759D}">
      <dgm:prSet phldrT="[Text]" custT="1"/>
      <dgm:spPr/>
      <dgm:t>
        <a:bodyPr/>
        <a:lstStyle/>
        <a:p>
          <a:r>
            <a:rPr lang="de-DE" sz="800" i="1">
              <a:latin typeface="Arial" panose="020B0604020202020204" pitchFamily="34" charset="0"/>
              <a:cs typeface="Arial" panose="020B0604020202020204" pitchFamily="34" charset="0"/>
            </a:rPr>
            <a:t>Gesandter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6BCE0-4C99-4CB7-B59E-3CB8748D3A2A}" type="parTrans" cxnId="{3FD5F4B0-3070-4BE3-97CC-0BA84708FC27}">
      <dgm:prSet/>
      <dgm:spPr/>
      <dgm:t>
        <a:bodyPr/>
        <a:lstStyle/>
        <a:p>
          <a:endParaRPr lang="de-DE" sz="800"/>
        </a:p>
      </dgm:t>
    </dgm:pt>
    <dgm:pt modelId="{87193204-D141-4B45-836F-FF4852DAA01C}" type="sibTrans" cxnId="{3FD5F4B0-3070-4BE3-97CC-0BA84708FC27}">
      <dgm:prSet/>
      <dgm:spPr/>
      <dgm:t>
        <a:bodyPr/>
        <a:lstStyle/>
        <a:p>
          <a:endParaRPr lang="de-DE" sz="800"/>
        </a:p>
      </dgm:t>
    </dgm:pt>
    <dgm:pt modelId="{7D700702-C357-40A0-AD85-FE058B2D32F4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Stein</a:t>
          </a:r>
        </a:p>
      </dgm:t>
    </dgm:pt>
    <dgm:pt modelId="{41610CCC-0ED0-4FF7-ABA5-D60DB32C9FAB}" type="parTrans" cxnId="{5FBF5A21-58E0-4583-9FCA-D0E0B2636E12}">
      <dgm:prSet/>
      <dgm:spPr/>
      <dgm:t>
        <a:bodyPr/>
        <a:lstStyle/>
        <a:p>
          <a:endParaRPr lang="de-DE" sz="800"/>
        </a:p>
      </dgm:t>
    </dgm:pt>
    <dgm:pt modelId="{330096E7-F2D5-49B4-8CA5-BD3A1A2B69E7}" type="sibTrans" cxnId="{5FBF5A21-58E0-4583-9FCA-D0E0B2636E12}">
      <dgm:prSet/>
      <dgm:spPr/>
      <dgm:t>
        <a:bodyPr/>
        <a:lstStyle/>
        <a:p>
          <a:endParaRPr lang="de-DE" sz="800"/>
        </a:p>
      </dgm:t>
    </dgm:pt>
    <dgm:pt modelId="{5384F396-74FF-4F1E-8241-85573C8AFF68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Arm</a:t>
          </a:r>
        </a:p>
      </dgm:t>
    </dgm:pt>
    <dgm:pt modelId="{8C0D61C5-D68C-49EE-A15A-A6BD8C6280C7}" type="parTrans" cxnId="{7E49E8A4-3E90-4055-A341-0470BCD7EAF7}">
      <dgm:prSet/>
      <dgm:spPr/>
      <dgm:t>
        <a:bodyPr/>
        <a:lstStyle/>
        <a:p>
          <a:endParaRPr lang="de-DE" sz="800"/>
        </a:p>
      </dgm:t>
    </dgm:pt>
    <dgm:pt modelId="{051A71E7-97A6-4E8E-93A6-6AFE922ED6AE}" type="sibTrans" cxnId="{7E49E8A4-3E90-4055-A341-0470BCD7EAF7}">
      <dgm:prSet/>
      <dgm:spPr/>
      <dgm:t>
        <a:bodyPr/>
        <a:lstStyle/>
        <a:p>
          <a:endParaRPr lang="de-DE" sz="800"/>
        </a:p>
      </dgm:t>
    </dgm:pt>
    <dgm:pt modelId="{7C71A250-E3C0-4E01-86B9-8156429F2712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Straße</a:t>
          </a:r>
        </a:p>
      </dgm:t>
    </dgm:pt>
    <dgm:pt modelId="{C4DADB93-0C34-4C8F-AE62-519D1A049837}" type="parTrans" cxnId="{BD1FC39C-8D61-48C3-9CD9-5112F37D452D}">
      <dgm:prSet/>
      <dgm:spPr/>
      <dgm:t>
        <a:bodyPr/>
        <a:lstStyle/>
        <a:p>
          <a:endParaRPr lang="de-DE" sz="800"/>
        </a:p>
      </dgm:t>
    </dgm:pt>
    <dgm:pt modelId="{45ABD38D-151C-4454-BFDC-CE8F7E844063}" type="sibTrans" cxnId="{BD1FC39C-8D61-48C3-9CD9-5112F37D452D}">
      <dgm:prSet/>
      <dgm:spPr/>
      <dgm:t>
        <a:bodyPr/>
        <a:lstStyle/>
        <a:p>
          <a:endParaRPr lang="de-DE" sz="800"/>
        </a:p>
      </dgm:t>
    </dgm:pt>
    <dgm:pt modelId="{B4AB8E42-3672-4F87-8A73-380C99A16E4D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Hoffnung</a:t>
          </a:r>
        </a:p>
      </dgm:t>
    </dgm:pt>
    <dgm:pt modelId="{9267A61D-B879-4D0C-AC05-1CED49987C49}" type="parTrans" cxnId="{7DFC343C-24E6-4ADC-8A58-56F1186235C0}">
      <dgm:prSet/>
      <dgm:spPr/>
      <dgm:t>
        <a:bodyPr/>
        <a:lstStyle/>
        <a:p>
          <a:endParaRPr lang="de-DE" sz="800"/>
        </a:p>
      </dgm:t>
    </dgm:pt>
    <dgm:pt modelId="{3FA58288-B727-404A-925D-5D603A117991}" type="sibTrans" cxnId="{7DFC343C-24E6-4ADC-8A58-56F1186235C0}">
      <dgm:prSet/>
      <dgm:spPr/>
      <dgm:t>
        <a:bodyPr/>
        <a:lstStyle/>
        <a:p>
          <a:endParaRPr lang="de-DE" sz="800"/>
        </a:p>
      </dgm:t>
    </dgm:pt>
    <dgm:pt modelId="{070600A8-546A-4A67-A3DF-851899C1FD8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>
              <a:latin typeface="Arial" panose="020B0604020202020204" pitchFamily="34" charset="0"/>
              <a:cs typeface="Arial" panose="020B0604020202020204" pitchFamily="34" charset="0"/>
            </a:rPr>
            <a:t>ueber_pos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D9968-4445-4C64-BDD3-443EBD44A5E5}" type="parTrans" cxnId="{34E1E4E8-01C4-4946-BD31-4A54A9767941}">
      <dgm:prSet/>
      <dgm:spPr/>
      <dgm:t>
        <a:bodyPr/>
        <a:lstStyle/>
        <a:p>
          <a:endParaRPr lang="de-DE" sz="800"/>
        </a:p>
      </dgm:t>
    </dgm:pt>
    <dgm:pt modelId="{C0BBC53C-732D-4E12-A18B-D4BD12685076}" type="sibTrans" cxnId="{34E1E4E8-01C4-4946-BD31-4A54A9767941}">
      <dgm:prSet/>
      <dgm:spPr/>
      <dgm:t>
        <a:bodyPr/>
        <a:lstStyle/>
        <a:p>
          <a:endParaRPr lang="de-DE" sz="800"/>
        </a:p>
      </dgm:t>
    </dgm:pt>
    <dgm:pt modelId="{AA16768E-AA59-486E-9E59-65FC913F5D7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ueber_neg</a:t>
          </a:r>
        </a:p>
      </dgm:t>
    </dgm:pt>
    <dgm:pt modelId="{ACAB57BB-766B-417E-9CBA-D94F8A3A570E}" type="parTrans" cxnId="{0B9332D6-E95D-4355-89A6-C84A3F2B2AD6}">
      <dgm:prSet/>
      <dgm:spPr/>
      <dgm:t>
        <a:bodyPr/>
        <a:lstStyle/>
        <a:p>
          <a:endParaRPr lang="de-DE" sz="800"/>
        </a:p>
      </dgm:t>
    </dgm:pt>
    <dgm:pt modelId="{27418C1C-672E-4A77-AE20-974FD5DC3E58}" type="sibTrans" cxnId="{0B9332D6-E95D-4355-89A6-C84A3F2B2AD6}">
      <dgm:prSet/>
      <dgm:spPr/>
      <dgm:t>
        <a:bodyPr/>
        <a:lstStyle/>
        <a:p>
          <a:endParaRPr lang="de-DE" sz="800"/>
        </a:p>
      </dgm:t>
    </dgm:pt>
    <dgm:pt modelId="{9B2636C6-1290-46AD-8AFB-6D1D78BA50D2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Oberkategorie</a:t>
          </a:r>
        </a:p>
      </dgm:t>
    </dgm:pt>
    <dgm:pt modelId="{8F05889B-85FE-4FF5-BD0D-D4021628FA52}" type="parTrans" cxnId="{69087EAC-F070-4427-9938-974338018175}">
      <dgm:prSet/>
      <dgm:spPr/>
      <dgm:t>
        <a:bodyPr/>
        <a:lstStyle/>
        <a:p>
          <a:endParaRPr lang="de-DE" sz="800"/>
        </a:p>
      </dgm:t>
    </dgm:pt>
    <dgm:pt modelId="{608CF988-C51C-480B-9103-F918EA01D127}" type="sibTrans" cxnId="{69087EAC-F070-4427-9938-974338018175}">
      <dgm:prSet/>
      <dgm:spPr/>
      <dgm:t>
        <a:bodyPr/>
        <a:lstStyle/>
        <a:p>
          <a:endParaRPr lang="de-DE" sz="800"/>
        </a:p>
      </dgm:t>
    </dgm:pt>
    <dgm:pt modelId="{508F3B25-9104-4980-9BD7-662CE69B715E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Unterkategorie</a:t>
          </a:r>
        </a:p>
      </dgm:t>
    </dgm:pt>
    <dgm:pt modelId="{1D27AB73-4522-4CD2-901B-03D1DBF42097}" type="parTrans" cxnId="{210FB634-CB07-4A60-98D1-2C1F2FBB70AA}">
      <dgm:prSet/>
      <dgm:spPr/>
      <dgm:t>
        <a:bodyPr/>
        <a:lstStyle/>
        <a:p>
          <a:endParaRPr lang="de-DE" sz="800"/>
        </a:p>
      </dgm:t>
    </dgm:pt>
    <dgm:pt modelId="{75DFE3BF-A12A-41D5-A414-48B6780F34E7}" type="sibTrans" cxnId="{210FB634-CB07-4A60-98D1-2C1F2FBB70AA}">
      <dgm:prSet/>
      <dgm:spPr/>
      <dgm:t>
        <a:bodyPr/>
        <a:lstStyle/>
        <a:p>
          <a:endParaRPr lang="de-DE" sz="800"/>
        </a:p>
      </dgm:t>
    </dgm:pt>
    <dgm:pt modelId="{F84FAD69-5E63-4850-8C78-676ECD73C57A}">
      <dgm:prSet phldrT="[Text]" custT="1"/>
      <dgm:spPr/>
      <dgm:t>
        <a:bodyPr/>
        <a:lstStyle/>
        <a:p>
          <a:r>
            <a:rPr lang="de-DE" sz="800" b="1" dirty="0">
              <a:latin typeface="Arial" panose="020B0604020202020204" pitchFamily="34" charset="0"/>
              <a:cs typeface="Arial" panose="020B0604020202020204" pitchFamily="34" charset="0"/>
            </a:rPr>
            <a:t>Beispiel</a:t>
          </a:r>
        </a:p>
      </dgm:t>
    </dgm:pt>
    <dgm:pt modelId="{87349507-DC4B-4C20-A885-39E0F0905463}" type="parTrans" cxnId="{9FFC7891-6B20-4EC8-8C7E-D0773816AFC6}">
      <dgm:prSet/>
      <dgm:spPr/>
      <dgm:t>
        <a:bodyPr/>
        <a:lstStyle/>
        <a:p>
          <a:endParaRPr lang="de-DE" sz="800"/>
        </a:p>
      </dgm:t>
    </dgm:pt>
    <dgm:pt modelId="{45FCA64D-A43D-4067-B102-83E6AB9E8EB4}" type="sibTrans" cxnId="{9FFC7891-6B20-4EC8-8C7E-D0773816AFC6}">
      <dgm:prSet/>
      <dgm:spPr/>
      <dgm:t>
        <a:bodyPr/>
        <a:lstStyle/>
        <a:p>
          <a:endParaRPr lang="de-DE" sz="800"/>
        </a:p>
      </dgm:t>
    </dgm:pt>
    <dgm:pt modelId="{805C043D-CF40-49C9-BCA0-D3D032CA937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b="1" i="1" dirty="0">
              <a:latin typeface="Arial" panose="020B0604020202020204" pitchFamily="34" charset="0"/>
              <a:cs typeface="Arial" panose="020B0604020202020204" pitchFamily="34" charset="0"/>
            </a:rPr>
            <a:t>Annotation</a:t>
          </a:r>
        </a:p>
      </dgm:t>
    </dgm:pt>
    <dgm:pt modelId="{4B48535A-4B3E-4140-89F5-97CEC8205DB7}" type="parTrans" cxnId="{6908B32E-1DBA-446D-BA81-DDF5C88C364B}">
      <dgm:prSet/>
      <dgm:spPr/>
      <dgm:t>
        <a:bodyPr/>
        <a:lstStyle/>
        <a:p>
          <a:endParaRPr lang="de-DE" sz="800"/>
        </a:p>
      </dgm:t>
    </dgm:pt>
    <dgm:pt modelId="{57DC983B-8C5F-4914-94F3-538728280645}" type="sibTrans" cxnId="{6908B32E-1DBA-446D-BA81-DDF5C88C364B}">
      <dgm:prSet/>
      <dgm:spPr/>
      <dgm:t>
        <a:bodyPr/>
        <a:lstStyle/>
        <a:p>
          <a:endParaRPr lang="de-DE" sz="800"/>
        </a:p>
      </dgm:t>
    </dgm:pt>
    <dgm:pt modelId="{879EE85A-9E48-44E2-A6E1-360DC572E16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gm:t>
    </dgm:pt>
    <dgm:pt modelId="{9C134EE1-DF0D-4117-8549-B6A3CC6A353A}" type="parTrans" cxnId="{03C08229-931E-47C5-8553-B30F8EB063F2}">
      <dgm:prSet/>
      <dgm:spPr/>
      <dgm:t>
        <a:bodyPr/>
        <a:lstStyle/>
        <a:p>
          <a:endParaRPr lang="de-DE" sz="800"/>
        </a:p>
      </dgm:t>
    </dgm:pt>
    <dgm:pt modelId="{66EB982F-1FA1-43A4-9E9C-727E28C70CDB}" type="sibTrans" cxnId="{03C08229-931E-47C5-8553-B30F8EB063F2}">
      <dgm:prSet/>
      <dgm:spPr/>
      <dgm:t>
        <a:bodyPr/>
        <a:lstStyle/>
        <a:p>
          <a:endParaRPr lang="de-DE" sz="800"/>
        </a:p>
      </dgm:t>
    </dgm:pt>
    <dgm:pt modelId="{BC2974DB-E62A-4CEC-82FF-39EB24C0078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</a:t>
          </a:r>
        </a:p>
      </dgm:t>
    </dgm:pt>
    <dgm:pt modelId="{82557266-64A2-4734-B228-247C75CBB6DA}" type="parTrans" cxnId="{0784F6AB-9537-4370-8EEA-9BF7416EF88A}">
      <dgm:prSet/>
      <dgm:spPr/>
      <dgm:t>
        <a:bodyPr/>
        <a:lstStyle/>
        <a:p>
          <a:endParaRPr lang="de-DE" sz="800"/>
        </a:p>
      </dgm:t>
    </dgm:pt>
    <dgm:pt modelId="{37ABED7B-C3B1-41E9-A63F-D06FAD4F1D11}" type="sibTrans" cxnId="{0784F6AB-9537-4370-8EEA-9BF7416EF88A}">
      <dgm:prSet/>
      <dgm:spPr/>
      <dgm:t>
        <a:bodyPr/>
        <a:lstStyle/>
        <a:p>
          <a:endParaRPr lang="de-DE" sz="800"/>
        </a:p>
      </dgm:t>
    </dgm:pt>
    <dgm:pt modelId="{694F0996-6988-4341-BB08-75212F4644F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koerper</a:t>
          </a:r>
        </a:p>
      </dgm:t>
    </dgm:pt>
    <dgm:pt modelId="{8706627D-2447-4E61-BAC1-81ABF27C4248}" type="parTrans" cxnId="{2D791157-782F-4DB8-B602-9803FAA81C78}">
      <dgm:prSet/>
      <dgm:spPr/>
      <dgm:t>
        <a:bodyPr/>
        <a:lstStyle/>
        <a:p>
          <a:endParaRPr lang="de-DE" sz="800"/>
        </a:p>
      </dgm:t>
    </dgm:pt>
    <dgm:pt modelId="{350D3502-843D-44F0-89F5-B0FD0F62ECE1}" type="sibTrans" cxnId="{2D791157-782F-4DB8-B602-9803FAA81C78}">
      <dgm:prSet/>
      <dgm:spPr/>
      <dgm:t>
        <a:bodyPr/>
        <a:lstStyle/>
        <a:p>
          <a:endParaRPr lang="de-DE" sz="800"/>
        </a:p>
      </dgm:t>
    </dgm:pt>
    <dgm:pt modelId="{50E5D68C-BD79-41F8-84EF-3B027EF92CE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kon_ort</a:t>
          </a:r>
        </a:p>
      </dgm:t>
    </dgm:pt>
    <dgm:pt modelId="{AD9E23A4-9BED-4357-A0BF-ABAE3BF51000}" type="parTrans" cxnId="{5DED8C33-18CC-4FEC-A8E9-0BF8BF360AA1}">
      <dgm:prSet/>
      <dgm:spPr/>
      <dgm:t>
        <a:bodyPr/>
        <a:lstStyle/>
        <a:p>
          <a:endParaRPr lang="de-DE" sz="800"/>
        </a:p>
      </dgm:t>
    </dgm:pt>
    <dgm:pt modelId="{01C7010C-4BD3-40F3-942D-1E4AAD3E4067}" type="sibTrans" cxnId="{5DED8C33-18CC-4FEC-A8E9-0BF8BF360AA1}">
      <dgm:prSet/>
      <dgm:spPr/>
      <dgm:t>
        <a:bodyPr/>
        <a:lstStyle/>
        <a:p>
          <a:endParaRPr lang="de-DE" sz="800"/>
        </a:p>
      </dgm:t>
    </dgm:pt>
    <dgm:pt modelId="{F0A98399-D370-4412-90F1-AE60DA5B3EF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abst</a:t>
          </a:r>
        </a:p>
      </dgm:t>
    </dgm:pt>
    <dgm:pt modelId="{7F7E559B-259C-4928-8ECC-C24E003BB118}" type="parTrans" cxnId="{B915C234-D5BF-4B57-9DA8-177DF1265E66}">
      <dgm:prSet/>
      <dgm:spPr/>
      <dgm:t>
        <a:bodyPr/>
        <a:lstStyle/>
        <a:p>
          <a:endParaRPr lang="de-DE" sz="800"/>
        </a:p>
      </dgm:t>
    </dgm:pt>
    <dgm:pt modelId="{B79192D0-16B6-4BF2-8A59-8EDC5E2793F4}" type="sibTrans" cxnId="{B915C234-D5BF-4B57-9DA8-177DF1265E66}">
      <dgm:prSet/>
      <dgm:spPr/>
      <dgm:t>
        <a:bodyPr/>
        <a:lstStyle/>
        <a:p>
          <a:endParaRPr lang="de-DE" sz="800"/>
        </a:p>
      </dgm:t>
    </dgm:pt>
    <dgm:pt modelId="{C22DCD53-65B7-4A8A-98BC-9E031F8C0DED}">
      <dgm:prSet phldrT="[Text]" custT="1"/>
      <dgm:spPr/>
      <dgm:t>
        <a:bodyPr/>
        <a:lstStyle/>
        <a:p>
          <a:r>
            <a:rPr lang="de-DE" sz="800" dirty="0">
              <a:latin typeface="Arial" panose="020B0604020202020204" pitchFamily="34" charset="0"/>
              <a:cs typeface="Arial" panose="020B0604020202020204" pitchFamily="34" charset="0"/>
            </a:rPr>
            <a:t>Tier</a:t>
          </a:r>
          <a:endParaRPr lang="de-DE" sz="800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DD02E3-A6DD-49FE-A924-DDB541C8266D}" type="parTrans" cxnId="{35C3D4FB-70D2-4B78-8F3C-C6B6AE3F62C4}">
      <dgm:prSet/>
      <dgm:spPr/>
      <dgm:t>
        <a:bodyPr/>
        <a:lstStyle/>
        <a:p>
          <a:endParaRPr lang="de-DE" sz="800"/>
        </a:p>
      </dgm:t>
    </dgm:pt>
    <dgm:pt modelId="{6B92D736-EAC0-40D8-9D54-678144A799BD}" type="sibTrans" cxnId="{35C3D4FB-70D2-4B78-8F3C-C6B6AE3F62C4}">
      <dgm:prSet/>
      <dgm:spPr/>
      <dgm:t>
        <a:bodyPr/>
        <a:lstStyle/>
        <a:p>
          <a:endParaRPr lang="de-DE" sz="800"/>
        </a:p>
      </dgm:t>
    </dgm:pt>
    <dgm:pt modelId="{6DD4DC01-36A8-42ED-9485-E9CEBDFAD4C2}">
      <dgm:prSet phldrT="[Text]" custT="1"/>
      <dgm:spPr/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Schaf</a:t>
          </a:r>
        </a:p>
      </dgm:t>
    </dgm:pt>
    <dgm:pt modelId="{EEF3C4E3-646B-4CD9-9D30-C45B27AFE538}" type="parTrans" cxnId="{8568A82E-7148-40F9-8819-59242E786FC4}">
      <dgm:prSet/>
      <dgm:spPr/>
      <dgm:t>
        <a:bodyPr/>
        <a:lstStyle/>
        <a:p>
          <a:endParaRPr lang="de-DE" sz="800"/>
        </a:p>
      </dgm:t>
    </dgm:pt>
    <dgm:pt modelId="{2FA794A0-F3B4-4AFC-9D82-F84BB7DEA9A1}" type="sibTrans" cxnId="{8568A82E-7148-40F9-8819-59242E786FC4}">
      <dgm:prSet/>
      <dgm:spPr/>
      <dgm:t>
        <a:bodyPr/>
        <a:lstStyle/>
        <a:p>
          <a:endParaRPr lang="de-DE" sz="800"/>
        </a:p>
      </dgm:t>
    </dgm:pt>
    <dgm:pt modelId="{2D2295DB-C907-4C99-B547-8556BA3A5C0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sz="800" i="1" dirty="0">
              <a:latin typeface="Arial" panose="020B0604020202020204" pitchFamily="34" charset="0"/>
              <a:cs typeface="Arial" panose="020B0604020202020204" pitchFamily="34" charset="0"/>
            </a:rPr>
            <a:t>kon_tier</a:t>
          </a:r>
        </a:p>
      </dgm:t>
    </dgm:pt>
    <dgm:pt modelId="{6C0114BE-F53E-4C25-ABA6-F9BF36221FE7}" type="parTrans" cxnId="{761E1517-E67F-435B-99B4-C01458058BF1}">
      <dgm:prSet/>
      <dgm:spPr/>
      <dgm:t>
        <a:bodyPr/>
        <a:lstStyle/>
        <a:p>
          <a:endParaRPr lang="de-DE" sz="800"/>
        </a:p>
      </dgm:t>
    </dgm:pt>
    <dgm:pt modelId="{99634F7C-AEF6-442F-9B22-A48A3DE7B1C8}" type="sibTrans" cxnId="{761E1517-E67F-435B-99B4-C01458058BF1}">
      <dgm:prSet/>
      <dgm:spPr/>
      <dgm:t>
        <a:bodyPr/>
        <a:lstStyle/>
        <a:p>
          <a:endParaRPr lang="de-DE" sz="800"/>
        </a:p>
      </dgm:t>
    </dgm:pt>
    <dgm:pt modelId="{06D0396F-D10A-4697-9EF5-60532EAF1CFC}" type="pres">
      <dgm:prSet presAssocID="{C44CC298-02FA-4C5F-988A-3CC2B8293B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7DD0DB-3A3F-4CC5-B1CF-EECE3D815D04}" type="pres">
      <dgm:prSet presAssocID="{C44CC298-02FA-4C5F-988A-3CC2B8293BF4}" presName="hierFlow" presStyleCnt="0"/>
      <dgm:spPr/>
    </dgm:pt>
    <dgm:pt modelId="{3F15DE34-0533-40A7-9581-7F6EF9A5836A}" type="pres">
      <dgm:prSet presAssocID="{C44CC298-02FA-4C5F-988A-3CC2B8293B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9D5485-9EE4-4BA5-BA5C-D763E996F4C3}" type="pres">
      <dgm:prSet presAssocID="{ADE94307-B5F5-444A-A878-0E76E9C0F067}" presName="Name14" presStyleCnt="0"/>
      <dgm:spPr/>
    </dgm:pt>
    <dgm:pt modelId="{8889DF81-3017-4883-9D14-5BCD745E9C3E}" type="pres">
      <dgm:prSet presAssocID="{ADE94307-B5F5-444A-A878-0E76E9C0F067}" presName="level1Shape" presStyleLbl="node0" presStyleIdx="0" presStyleCnt="1" custScaleX="225441" custScaleY="121542">
        <dgm:presLayoutVars>
          <dgm:chPref val="3"/>
        </dgm:presLayoutVars>
      </dgm:prSet>
      <dgm:spPr/>
    </dgm:pt>
    <dgm:pt modelId="{16B2848C-A0A3-4776-94DD-028846FC1D4B}" type="pres">
      <dgm:prSet presAssocID="{ADE94307-B5F5-444A-A878-0E76E9C0F067}" presName="hierChild2" presStyleCnt="0"/>
      <dgm:spPr/>
    </dgm:pt>
    <dgm:pt modelId="{9AC81623-7D7A-4975-B54D-F771255BFEB5}" type="pres">
      <dgm:prSet presAssocID="{8F05889B-85FE-4FF5-BD0D-D4021628FA52}" presName="Name19" presStyleLbl="parChTrans1D2" presStyleIdx="0" presStyleCnt="5"/>
      <dgm:spPr/>
    </dgm:pt>
    <dgm:pt modelId="{C0988D9B-6639-4D1F-9B67-4D13DABB5490}" type="pres">
      <dgm:prSet presAssocID="{9B2636C6-1290-46AD-8AFB-6D1D78BA50D2}" presName="Name21" presStyleCnt="0"/>
      <dgm:spPr/>
    </dgm:pt>
    <dgm:pt modelId="{ECE5B8FD-5A30-4D72-B88D-406AFA24B2C6}" type="pres">
      <dgm:prSet presAssocID="{9B2636C6-1290-46AD-8AFB-6D1D78BA50D2}" presName="level2Shape" presStyleLbl="node2" presStyleIdx="0" presStyleCnt="5" custScaleX="139204"/>
      <dgm:spPr/>
    </dgm:pt>
    <dgm:pt modelId="{69938CD5-8979-490A-BFFE-DD29B0E5FD3E}" type="pres">
      <dgm:prSet presAssocID="{9B2636C6-1290-46AD-8AFB-6D1D78BA50D2}" presName="hierChild3" presStyleCnt="0"/>
      <dgm:spPr/>
    </dgm:pt>
    <dgm:pt modelId="{4EF6EC07-7557-4424-82E0-80815C7F4437}" type="pres">
      <dgm:prSet presAssocID="{1D27AB73-4522-4CD2-901B-03D1DBF42097}" presName="Name19" presStyleLbl="parChTrans1D3" presStyleIdx="0" presStyleCnt="9"/>
      <dgm:spPr/>
    </dgm:pt>
    <dgm:pt modelId="{907F62E4-6743-478A-9A0C-9C9DB527210E}" type="pres">
      <dgm:prSet presAssocID="{508F3B25-9104-4980-9BD7-662CE69B715E}" presName="Name21" presStyleCnt="0"/>
      <dgm:spPr/>
    </dgm:pt>
    <dgm:pt modelId="{AAD2B8C2-1298-48D8-B539-9165F1279C54}" type="pres">
      <dgm:prSet presAssocID="{508F3B25-9104-4980-9BD7-662CE69B715E}" presName="level2Shape" presStyleLbl="node3" presStyleIdx="0" presStyleCnt="9" custScaleX="139333"/>
      <dgm:spPr/>
    </dgm:pt>
    <dgm:pt modelId="{76F6B1FD-6A8C-498E-B65F-9DEA9C0D281F}" type="pres">
      <dgm:prSet presAssocID="{508F3B25-9104-4980-9BD7-662CE69B715E}" presName="hierChild3" presStyleCnt="0"/>
      <dgm:spPr/>
    </dgm:pt>
    <dgm:pt modelId="{E71CC41E-6FCC-4FDE-BE67-9C4031BB5C63}" type="pres">
      <dgm:prSet presAssocID="{87349507-DC4B-4C20-A885-39E0F0905463}" presName="Name19" presStyleLbl="parChTrans1D4" presStyleIdx="0" presStyleCnt="18"/>
      <dgm:spPr/>
    </dgm:pt>
    <dgm:pt modelId="{50C579FA-6C3F-476C-B8A7-2B66B50094F8}" type="pres">
      <dgm:prSet presAssocID="{F84FAD69-5E63-4850-8C78-676ECD73C57A}" presName="Name21" presStyleCnt="0"/>
      <dgm:spPr/>
    </dgm:pt>
    <dgm:pt modelId="{594FD6DB-4EB9-4C4E-BB35-36B9FB746F9D}" type="pres">
      <dgm:prSet presAssocID="{F84FAD69-5E63-4850-8C78-676ECD73C57A}" presName="level2Shape" presStyleLbl="node4" presStyleIdx="0" presStyleCnt="18" custScaleX="139746"/>
      <dgm:spPr/>
    </dgm:pt>
    <dgm:pt modelId="{424E2521-8141-4DEC-BC14-A0D0A93BC7E5}" type="pres">
      <dgm:prSet presAssocID="{F84FAD69-5E63-4850-8C78-676ECD73C57A}" presName="hierChild3" presStyleCnt="0"/>
      <dgm:spPr/>
    </dgm:pt>
    <dgm:pt modelId="{7BBE2C80-D514-4FF5-8412-1978F90DB514}" type="pres">
      <dgm:prSet presAssocID="{4B48535A-4B3E-4140-89F5-97CEC8205DB7}" presName="Name19" presStyleLbl="parChTrans1D4" presStyleIdx="1" presStyleCnt="18"/>
      <dgm:spPr/>
    </dgm:pt>
    <dgm:pt modelId="{B8BA90ED-7D0B-4BDF-9EAE-CEFFF3BCD1EA}" type="pres">
      <dgm:prSet presAssocID="{805C043D-CF40-49C9-BCA0-D3D032CA9379}" presName="Name21" presStyleCnt="0"/>
      <dgm:spPr/>
    </dgm:pt>
    <dgm:pt modelId="{8914704C-7CB1-486D-8EA5-F473F41B744F}" type="pres">
      <dgm:prSet presAssocID="{805C043D-CF40-49C9-BCA0-D3D032CA9379}" presName="level2Shape" presStyleLbl="node4" presStyleIdx="1" presStyleCnt="18" custScaleX="136002"/>
      <dgm:spPr/>
    </dgm:pt>
    <dgm:pt modelId="{60BED2C0-707E-423B-96AD-FA82F0C604D8}" type="pres">
      <dgm:prSet presAssocID="{805C043D-CF40-49C9-BCA0-D3D032CA9379}" presName="hierChild3" presStyleCnt="0"/>
      <dgm:spPr/>
    </dgm:pt>
    <dgm:pt modelId="{BBBF3ECE-92D9-4E34-8834-BEAF28DFE74C}" type="pres">
      <dgm:prSet presAssocID="{D15650CB-FC36-44B1-8F37-C225085BF941}" presName="Name19" presStyleLbl="parChTrans1D2" presStyleIdx="1" presStyleCnt="5"/>
      <dgm:spPr/>
    </dgm:pt>
    <dgm:pt modelId="{8C31147B-75F3-4CCA-A176-BA0FB3B22592}" type="pres">
      <dgm:prSet presAssocID="{62DB63B6-8AE2-4088-885D-0704B670F53B}" presName="Name21" presStyleCnt="0"/>
      <dgm:spPr/>
    </dgm:pt>
    <dgm:pt modelId="{0FFBAE63-EA43-4C10-A445-2702ACB6BBAD}" type="pres">
      <dgm:prSet presAssocID="{62DB63B6-8AE2-4088-885D-0704B670F53B}" presName="level2Shape" presStyleLbl="node2" presStyleIdx="1" presStyleCnt="5" custScaleX="124025"/>
      <dgm:spPr/>
    </dgm:pt>
    <dgm:pt modelId="{0B538C7A-F33E-4DC9-B572-4304668B2DE1}" type="pres">
      <dgm:prSet presAssocID="{62DB63B6-8AE2-4088-885D-0704B670F53B}" presName="hierChild3" presStyleCnt="0"/>
      <dgm:spPr/>
    </dgm:pt>
    <dgm:pt modelId="{803C7E0D-9FB7-4AE2-AD92-80FDFDAEDDF9}" type="pres">
      <dgm:prSet presAssocID="{64523752-B2C4-4268-A2C4-99801F949FBE}" presName="Name19" presStyleLbl="parChTrans1D3" presStyleIdx="1" presStyleCnt="9"/>
      <dgm:spPr/>
    </dgm:pt>
    <dgm:pt modelId="{D1942D20-95F7-4EC9-86FF-95CDEEF3723E}" type="pres">
      <dgm:prSet presAssocID="{14B76F9E-E501-48E9-974C-3862F8AC1BE6}" presName="Name21" presStyleCnt="0"/>
      <dgm:spPr/>
    </dgm:pt>
    <dgm:pt modelId="{521AF6FC-22BA-4A79-A591-9589F3F7D7F5}" type="pres">
      <dgm:prSet presAssocID="{14B76F9E-E501-48E9-974C-3862F8AC1BE6}" presName="level2Shape" presStyleLbl="node3" presStyleIdx="1" presStyleCnt="9"/>
      <dgm:spPr/>
    </dgm:pt>
    <dgm:pt modelId="{07CB8918-5A7B-4B06-BC21-D0B0580A8E27}" type="pres">
      <dgm:prSet presAssocID="{14B76F9E-E501-48E9-974C-3862F8AC1BE6}" presName="hierChild3" presStyleCnt="0"/>
      <dgm:spPr/>
    </dgm:pt>
    <dgm:pt modelId="{AC819F5D-BDA8-4FF5-8E8A-97C3E61C44B7}" type="pres">
      <dgm:prSet presAssocID="{82FCC575-AC07-4387-B019-D701E738FCFD}" presName="Name19" presStyleLbl="parChTrans1D4" presStyleIdx="2" presStyleCnt="18"/>
      <dgm:spPr/>
    </dgm:pt>
    <dgm:pt modelId="{22F8A50C-DFD0-40E9-BBC3-09D59B3BE82E}" type="pres">
      <dgm:prSet presAssocID="{B922B110-0F20-4118-80AD-F99D8CB75640}" presName="Name21" presStyleCnt="0"/>
      <dgm:spPr/>
    </dgm:pt>
    <dgm:pt modelId="{147F8119-B1CD-4F30-9B70-767B13B2F1E0}" type="pres">
      <dgm:prSet presAssocID="{B922B110-0F20-4118-80AD-F99D8CB75640}" presName="level2Shape" presStyleLbl="node4" presStyleIdx="2" presStyleCnt="18"/>
      <dgm:spPr/>
    </dgm:pt>
    <dgm:pt modelId="{1646C1ED-0EC4-4203-A25D-52798D0FC8F6}" type="pres">
      <dgm:prSet presAssocID="{B922B110-0F20-4118-80AD-F99D8CB75640}" presName="hierChild3" presStyleCnt="0"/>
      <dgm:spPr/>
    </dgm:pt>
    <dgm:pt modelId="{E04CB77E-77D3-4284-B759-78562370C213}" type="pres">
      <dgm:prSet presAssocID="{E69D9968-4445-4C64-BDD3-443EBD44A5E5}" presName="Name19" presStyleLbl="parChTrans1D4" presStyleIdx="3" presStyleCnt="18"/>
      <dgm:spPr/>
    </dgm:pt>
    <dgm:pt modelId="{2C62705E-1885-48E1-A3EE-B4214EEFF72A}" type="pres">
      <dgm:prSet presAssocID="{070600A8-546A-4A67-A3DF-851899C1FD87}" presName="Name21" presStyleCnt="0"/>
      <dgm:spPr/>
    </dgm:pt>
    <dgm:pt modelId="{C7CDAD74-014D-4835-8DCF-5179F97A2A18}" type="pres">
      <dgm:prSet presAssocID="{070600A8-546A-4A67-A3DF-851899C1FD87}" presName="level2Shape" presStyleLbl="node4" presStyleIdx="3" presStyleCnt="18"/>
      <dgm:spPr/>
    </dgm:pt>
    <dgm:pt modelId="{8C2C795F-7B6C-408E-BFC4-C30710470B1B}" type="pres">
      <dgm:prSet presAssocID="{070600A8-546A-4A67-A3DF-851899C1FD87}" presName="hierChild3" presStyleCnt="0"/>
      <dgm:spPr/>
    </dgm:pt>
    <dgm:pt modelId="{E73CB38C-5EE3-4268-94E3-60D994FC9F17}" type="pres">
      <dgm:prSet presAssocID="{1C699DF4-AEF8-476B-A754-30EA05725AA4}" presName="Name19" presStyleLbl="parChTrans1D3" presStyleIdx="2" presStyleCnt="9"/>
      <dgm:spPr/>
    </dgm:pt>
    <dgm:pt modelId="{A0EED0EF-CDBD-4B3C-BAAA-1DF098DE766E}" type="pres">
      <dgm:prSet presAssocID="{A3DE5C9F-D214-4CEE-98B8-1AE84970DF0B}" presName="Name21" presStyleCnt="0"/>
      <dgm:spPr/>
    </dgm:pt>
    <dgm:pt modelId="{791D8AF6-A0BA-4DEA-85A9-E345AE47928E}" type="pres">
      <dgm:prSet presAssocID="{A3DE5C9F-D214-4CEE-98B8-1AE84970DF0B}" presName="level2Shape" presStyleLbl="node3" presStyleIdx="2" presStyleCnt="9"/>
      <dgm:spPr/>
    </dgm:pt>
    <dgm:pt modelId="{C0DFA286-58DE-4A44-A733-30D64710C181}" type="pres">
      <dgm:prSet presAssocID="{A3DE5C9F-D214-4CEE-98B8-1AE84970DF0B}" presName="hierChild3" presStyleCnt="0"/>
      <dgm:spPr/>
    </dgm:pt>
    <dgm:pt modelId="{90260C49-6F80-45BA-BF66-E486453A3AEE}" type="pres">
      <dgm:prSet presAssocID="{3714FBFA-6F78-4737-A4FF-8EC4ABE897A6}" presName="Name19" presStyleLbl="parChTrans1D4" presStyleIdx="4" presStyleCnt="18"/>
      <dgm:spPr/>
    </dgm:pt>
    <dgm:pt modelId="{7DB69080-9E05-4A11-A63F-A47AAB8AB962}" type="pres">
      <dgm:prSet presAssocID="{3B81F728-8078-4A16-85AC-58CEABDDF777}" presName="Name21" presStyleCnt="0"/>
      <dgm:spPr/>
    </dgm:pt>
    <dgm:pt modelId="{E581F1FA-B9F6-4B32-834A-AE52BFF07591}" type="pres">
      <dgm:prSet presAssocID="{3B81F728-8078-4A16-85AC-58CEABDDF777}" presName="level2Shape" presStyleLbl="node4" presStyleIdx="4" presStyleCnt="18"/>
      <dgm:spPr/>
    </dgm:pt>
    <dgm:pt modelId="{C692960F-A16C-498A-8786-CB6FBA903A69}" type="pres">
      <dgm:prSet presAssocID="{3B81F728-8078-4A16-85AC-58CEABDDF777}" presName="hierChild3" presStyleCnt="0"/>
      <dgm:spPr/>
    </dgm:pt>
    <dgm:pt modelId="{A4CA8DF0-1B9E-4D24-9712-BBA42DD0A93D}" type="pres">
      <dgm:prSet presAssocID="{ACAB57BB-766B-417E-9CBA-D94F8A3A570E}" presName="Name19" presStyleLbl="parChTrans1D4" presStyleIdx="5" presStyleCnt="18"/>
      <dgm:spPr/>
    </dgm:pt>
    <dgm:pt modelId="{EEB8D455-BC3E-4C3E-BBF7-A66400AA901D}" type="pres">
      <dgm:prSet presAssocID="{AA16768E-AA59-486E-9E59-65FC913F5D78}" presName="Name21" presStyleCnt="0"/>
      <dgm:spPr/>
    </dgm:pt>
    <dgm:pt modelId="{F61A273E-F134-4620-89B2-14294C322764}" type="pres">
      <dgm:prSet presAssocID="{AA16768E-AA59-486E-9E59-65FC913F5D78}" presName="level2Shape" presStyleLbl="node4" presStyleIdx="5" presStyleCnt="18"/>
      <dgm:spPr/>
    </dgm:pt>
    <dgm:pt modelId="{ABC2B653-E410-4E3F-A996-C8FF4778BCA5}" type="pres">
      <dgm:prSet presAssocID="{AA16768E-AA59-486E-9E59-65FC913F5D78}" presName="hierChild3" presStyleCnt="0"/>
      <dgm:spPr/>
    </dgm:pt>
    <dgm:pt modelId="{361063D5-99A0-432F-9DEC-B0253952CD1E}" type="pres">
      <dgm:prSet presAssocID="{3A8F0E80-F3E3-4BE7-97E8-48EEA1349ECE}" presName="Name19" presStyleLbl="parChTrans1D2" presStyleIdx="2" presStyleCnt="5"/>
      <dgm:spPr/>
    </dgm:pt>
    <dgm:pt modelId="{D33503F4-2860-44D5-BC3D-2FEA05A974D8}" type="pres">
      <dgm:prSet presAssocID="{15CC3341-DD55-4611-A02F-3C8EC35EE0E9}" presName="Name21" presStyleCnt="0"/>
      <dgm:spPr/>
    </dgm:pt>
    <dgm:pt modelId="{D7B7D8D8-CDC9-4E9E-91CF-2957521C6686}" type="pres">
      <dgm:prSet presAssocID="{15CC3341-DD55-4611-A02F-3C8EC35EE0E9}" presName="level2Shape" presStyleLbl="node2" presStyleIdx="2" presStyleCnt="5" custScaleX="123783"/>
      <dgm:spPr/>
    </dgm:pt>
    <dgm:pt modelId="{5BDE1B08-80D9-4038-8CF0-B74583C6AE7C}" type="pres">
      <dgm:prSet presAssocID="{15CC3341-DD55-4611-A02F-3C8EC35EE0E9}" presName="hierChild3" presStyleCnt="0"/>
      <dgm:spPr/>
    </dgm:pt>
    <dgm:pt modelId="{ACE32D9E-F537-4C16-AA49-EB812C43CF6A}" type="pres">
      <dgm:prSet presAssocID="{DA40E615-F32F-48A1-B616-10E66BB9FE6B}" presName="Name19" presStyleLbl="parChTrans1D3" presStyleIdx="3" presStyleCnt="9"/>
      <dgm:spPr/>
    </dgm:pt>
    <dgm:pt modelId="{70A48C72-CD20-4EEE-A230-84310D548F05}" type="pres">
      <dgm:prSet presAssocID="{FF72C4DD-8A68-4AEA-B64C-6A4382EC5B12}" presName="Name21" presStyleCnt="0"/>
      <dgm:spPr/>
    </dgm:pt>
    <dgm:pt modelId="{E1B6C7C9-FAAF-482D-8286-8CB02783A6E6}" type="pres">
      <dgm:prSet presAssocID="{FF72C4DD-8A68-4AEA-B64C-6A4382EC5B12}" presName="level2Shape" presStyleLbl="node3" presStyleIdx="3" presStyleCnt="9"/>
      <dgm:spPr/>
    </dgm:pt>
    <dgm:pt modelId="{EA7A9FDC-78D6-4996-B3D3-D93A41E5CC14}" type="pres">
      <dgm:prSet presAssocID="{FF72C4DD-8A68-4AEA-B64C-6A4382EC5B12}" presName="hierChild3" presStyleCnt="0"/>
      <dgm:spPr/>
    </dgm:pt>
    <dgm:pt modelId="{FB49F67D-AB31-45CC-9FE2-98AAADAE86DA}" type="pres">
      <dgm:prSet presAssocID="{1B66BCE0-4C99-4CB7-B59E-3CB8748D3A2A}" presName="Name19" presStyleLbl="parChTrans1D4" presStyleIdx="6" presStyleCnt="18"/>
      <dgm:spPr/>
    </dgm:pt>
    <dgm:pt modelId="{B43AAE4C-11EC-44C2-8D0B-CEE2E4A9C64D}" type="pres">
      <dgm:prSet presAssocID="{CD1DE15A-1819-45C3-B0AC-80BE3E4A759D}" presName="Name21" presStyleCnt="0"/>
      <dgm:spPr/>
    </dgm:pt>
    <dgm:pt modelId="{D13489AF-2A76-486B-B97B-433AC65BB560}" type="pres">
      <dgm:prSet presAssocID="{CD1DE15A-1819-45C3-B0AC-80BE3E4A759D}" presName="level2Shape" presStyleLbl="node4" presStyleIdx="6" presStyleCnt="18"/>
      <dgm:spPr/>
    </dgm:pt>
    <dgm:pt modelId="{7B97C53D-4A64-43F5-88F5-159E0A0D1A23}" type="pres">
      <dgm:prSet presAssocID="{CD1DE15A-1819-45C3-B0AC-80BE3E4A759D}" presName="hierChild3" presStyleCnt="0"/>
      <dgm:spPr/>
    </dgm:pt>
    <dgm:pt modelId="{E42FF4E1-B006-4739-9B86-4E880301BFD3}" type="pres">
      <dgm:prSet presAssocID="{9C134EE1-DF0D-4117-8549-B6A3CC6A353A}" presName="Name19" presStyleLbl="parChTrans1D4" presStyleIdx="7" presStyleCnt="18"/>
      <dgm:spPr/>
    </dgm:pt>
    <dgm:pt modelId="{D947B046-9507-4C2B-9D69-1707E022F694}" type="pres">
      <dgm:prSet presAssocID="{879EE85A-9E48-44E2-A6E1-360DC572E161}" presName="Name21" presStyleCnt="0"/>
      <dgm:spPr/>
    </dgm:pt>
    <dgm:pt modelId="{BB5D5692-4AE3-4076-8448-542903D7F7C6}" type="pres">
      <dgm:prSet presAssocID="{879EE85A-9E48-44E2-A6E1-360DC572E161}" presName="level2Shape" presStyleLbl="node4" presStyleIdx="7" presStyleCnt="18"/>
      <dgm:spPr/>
    </dgm:pt>
    <dgm:pt modelId="{5D2FF111-92E6-4CE0-B143-32E67DA01FCC}" type="pres">
      <dgm:prSet presAssocID="{879EE85A-9E48-44E2-A6E1-360DC572E161}" presName="hierChild3" presStyleCnt="0"/>
      <dgm:spPr/>
    </dgm:pt>
    <dgm:pt modelId="{246E6064-8889-4D31-8F4A-03409E55911A}" type="pres">
      <dgm:prSet presAssocID="{3BDD02E3-A6DD-49FE-A924-DDB541C8266D}" presName="Name19" presStyleLbl="parChTrans1D3" presStyleIdx="4" presStyleCnt="9"/>
      <dgm:spPr/>
    </dgm:pt>
    <dgm:pt modelId="{F051276B-4049-43F1-A68C-3A675DE52EA8}" type="pres">
      <dgm:prSet presAssocID="{C22DCD53-65B7-4A8A-98BC-9E031F8C0DED}" presName="Name21" presStyleCnt="0"/>
      <dgm:spPr/>
    </dgm:pt>
    <dgm:pt modelId="{E54B8998-6BCC-48E3-BFB4-A7789CB69254}" type="pres">
      <dgm:prSet presAssocID="{C22DCD53-65B7-4A8A-98BC-9E031F8C0DED}" presName="level2Shape" presStyleLbl="node3" presStyleIdx="4" presStyleCnt="9"/>
      <dgm:spPr/>
    </dgm:pt>
    <dgm:pt modelId="{2E8EAA5D-D92F-4857-9717-7522FB99E457}" type="pres">
      <dgm:prSet presAssocID="{C22DCD53-65B7-4A8A-98BC-9E031F8C0DED}" presName="hierChild3" presStyleCnt="0"/>
      <dgm:spPr/>
    </dgm:pt>
    <dgm:pt modelId="{CA750945-F499-4B77-BDEC-D640DD2E98A0}" type="pres">
      <dgm:prSet presAssocID="{EEF3C4E3-646B-4CD9-9D30-C45B27AFE538}" presName="Name19" presStyleLbl="parChTrans1D4" presStyleIdx="8" presStyleCnt="18"/>
      <dgm:spPr/>
    </dgm:pt>
    <dgm:pt modelId="{589696CE-9BC9-4411-A9E3-E453E9F9F430}" type="pres">
      <dgm:prSet presAssocID="{6DD4DC01-36A8-42ED-9485-E9CEBDFAD4C2}" presName="Name21" presStyleCnt="0"/>
      <dgm:spPr/>
    </dgm:pt>
    <dgm:pt modelId="{3F9D2C6E-0949-4D4F-9335-641617157A51}" type="pres">
      <dgm:prSet presAssocID="{6DD4DC01-36A8-42ED-9485-E9CEBDFAD4C2}" presName="level2Shape" presStyleLbl="node4" presStyleIdx="8" presStyleCnt="18"/>
      <dgm:spPr/>
    </dgm:pt>
    <dgm:pt modelId="{372D8782-B24C-44D0-8950-837A6D334D92}" type="pres">
      <dgm:prSet presAssocID="{6DD4DC01-36A8-42ED-9485-E9CEBDFAD4C2}" presName="hierChild3" presStyleCnt="0"/>
      <dgm:spPr/>
    </dgm:pt>
    <dgm:pt modelId="{E5B11E75-AF3D-479D-B075-848492747A68}" type="pres">
      <dgm:prSet presAssocID="{6C0114BE-F53E-4C25-ABA6-F9BF36221FE7}" presName="Name19" presStyleLbl="parChTrans1D4" presStyleIdx="9" presStyleCnt="18"/>
      <dgm:spPr/>
    </dgm:pt>
    <dgm:pt modelId="{79C61AD4-E024-44DC-AB57-35E81FACE3FD}" type="pres">
      <dgm:prSet presAssocID="{2D2295DB-C907-4C99-B547-8556BA3A5C0F}" presName="Name21" presStyleCnt="0"/>
      <dgm:spPr/>
    </dgm:pt>
    <dgm:pt modelId="{E7EA0DF8-9873-424D-8D0E-792A6815470C}" type="pres">
      <dgm:prSet presAssocID="{2D2295DB-C907-4C99-B547-8556BA3A5C0F}" presName="level2Shape" presStyleLbl="node4" presStyleIdx="9" presStyleCnt="18"/>
      <dgm:spPr/>
    </dgm:pt>
    <dgm:pt modelId="{589CCA3C-46D4-4F20-81A9-5A67AA423D9C}" type="pres">
      <dgm:prSet presAssocID="{2D2295DB-C907-4C99-B547-8556BA3A5C0F}" presName="hierChild3" presStyleCnt="0"/>
      <dgm:spPr/>
    </dgm:pt>
    <dgm:pt modelId="{159E805B-4681-4F50-95A2-1AE37B294B16}" type="pres">
      <dgm:prSet presAssocID="{567699CA-B77A-48E6-A699-7E8264D5801D}" presName="Name19" presStyleLbl="parChTrans1D2" presStyleIdx="3" presStyleCnt="5"/>
      <dgm:spPr/>
    </dgm:pt>
    <dgm:pt modelId="{5F4256A4-5610-4924-91B2-E04B5DEAE6D9}" type="pres">
      <dgm:prSet presAssocID="{3E478591-CF71-47D2-A6D3-713B8AF258CE}" presName="Name21" presStyleCnt="0"/>
      <dgm:spPr/>
    </dgm:pt>
    <dgm:pt modelId="{DD153C32-1729-42BE-B666-12887EDA1F77}" type="pres">
      <dgm:prSet presAssocID="{3E478591-CF71-47D2-A6D3-713B8AF258CE}" presName="level2Shape" presStyleLbl="node2" presStyleIdx="3" presStyleCnt="5" custScaleX="145665"/>
      <dgm:spPr/>
    </dgm:pt>
    <dgm:pt modelId="{7EE1A140-352B-49FB-9456-E744766CB318}" type="pres">
      <dgm:prSet presAssocID="{3E478591-CF71-47D2-A6D3-713B8AF258CE}" presName="hierChild3" presStyleCnt="0"/>
      <dgm:spPr/>
    </dgm:pt>
    <dgm:pt modelId="{372C04EC-3036-42FB-8264-B6BBF7D78C98}" type="pres">
      <dgm:prSet presAssocID="{42F7B463-038D-44EC-A5E5-C1AD1F538646}" presName="Name19" presStyleLbl="parChTrans1D3" presStyleIdx="5" presStyleCnt="9"/>
      <dgm:spPr/>
    </dgm:pt>
    <dgm:pt modelId="{EFF3EFFA-DD54-4A35-8F96-659081CBF1F3}" type="pres">
      <dgm:prSet presAssocID="{E41B045C-B6ED-4C31-8B4C-0C9890C24130}" presName="Name21" presStyleCnt="0"/>
      <dgm:spPr/>
    </dgm:pt>
    <dgm:pt modelId="{96CD4E40-A62D-4175-9CC4-2D29F5D67D14}" type="pres">
      <dgm:prSet presAssocID="{E41B045C-B6ED-4C31-8B4C-0C9890C24130}" presName="level2Shape" presStyleLbl="node3" presStyleIdx="5" presStyleCnt="9"/>
      <dgm:spPr/>
    </dgm:pt>
    <dgm:pt modelId="{C3222F22-48F8-4B3C-939D-E04C08B414D2}" type="pres">
      <dgm:prSet presAssocID="{E41B045C-B6ED-4C31-8B4C-0C9890C24130}" presName="hierChild3" presStyleCnt="0"/>
      <dgm:spPr/>
    </dgm:pt>
    <dgm:pt modelId="{DFC866E6-2EF9-451B-AAD6-A34B81D81581}" type="pres">
      <dgm:prSet presAssocID="{41610CCC-0ED0-4FF7-ABA5-D60DB32C9FAB}" presName="Name19" presStyleLbl="parChTrans1D4" presStyleIdx="10" presStyleCnt="18"/>
      <dgm:spPr/>
    </dgm:pt>
    <dgm:pt modelId="{A476EA3C-96D8-4DCB-AD38-6BEBF1761B02}" type="pres">
      <dgm:prSet presAssocID="{7D700702-C357-40A0-AD85-FE058B2D32F4}" presName="Name21" presStyleCnt="0"/>
      <dgm:spPr/>
    </dgm:pt>
    <dgm:pt modelId="{C4718F68-1D66-46D5-AA61-259A5888BD8D}" type="pres">
      <dgm:prSet presAssocID="{7D700702-C357-40A0-AD85-FE058B2D32F4}" presName="level2Shape" presStyleLbl="node4" presStyleIdx="10" presStyleCnt="18"/>
      <dgm:spPr/>
    </dgm:pt>
    <dgm:pt modelId="{6F5441B8-564F-4D38-8641-8089C6B80E7D}" type="pres">
      <dgm:prSet presAssocID="{7D700702-C357-40A0-AD85-FE058B2D32F4}" presName="hierChild3" presStyleCnt="0"/>
      <dgm:spPr/>
    </dgm:pt>
    <dgm:pt modelId="{9CA368BD-67B4-4DDF-8562-434B0FFBD9CA}" type="pres">
      <dgm:prSet presAssocID="{82557266-64A2-4734-B228-247C75CBB6DA}" presName="Name19" presStyleLbl="parChTrans1D4" presStyleIdx="11" presStyleCnt="18"/>
      <dgm:spPr/>
    </dgm:pt>
    <dgm:pt modelId="{3A830684-1937-4469-B564-ADF9B9238D2C}" type="pres">
      <dgm:prSet presAssocID="{BC2974DB-E62A-4CEC-82FF-39EB24C0078D}" presName="Name21" presStyleCnt="0"/>
      <dgm:spPr/>
    </dgm:pt>
    <dgm:pt modelId="{54EC2424-765A-424B-8FF1-F92F1F6D70D1}" type="pres">
      <dgm:prSet presAssocID="{BC2974DB-E62A-4CEC-82FF-39EB24C0078D}" presName="level2Shape" presStyleLbl="node4" presStyleIdx="11" presStyleCnt="18"/>
      <dgm:spPr/>
    </dgm:pt>
    <dgm:pt modelId="{D9301B6B-EDF8-4CF2-82C7-C2223CE6D79A}" type="pres">
      <dgm:prSet presAssocID="{BC2974DB-E62A-4CEC-82FF-39EB24C0078D}" presName="hierChild3" presStyleCnt="0"/>
      <dgm:spPr/>
    </dgm:pt>
    <dgm:pt modelId="{DCD737B6-3E1B-4AA2-9057-B29BBB40EE8E}" type="pres">
      <dgm:prSet presAssocID="{B6FDEB93-A7E8-48D0-8EC9-C6A0A397FE4D}" presName="Name19" presStyleLbl="parChTrans1D3" presStyleIdx="6" presStyleCnt="9"/>
      <dgm:spPr/>
    </dgm:pt>
    <dgm:pt modelId="{476EBD36-5AFC-4B5C-9A2D-7A5E2A5C4FFF}" type="pres">
      <dgm:prSet presAssocID="{21CF6AD4-0A7F-454A-9D8E-CDB872424723}" presName="Name21" presStyleCnt="0"/>
      <dgm:spPr/>
    </dgm:pt>
    <dgm:pt modelId="{D16F96F8-9A42-42E6-956E-8CC5320B39F3}" type="pres">
      <dgm:prSet presAssocID="{21CF6AD4-0A7F-454A-9D8E-CDB872424723}" presName="level2Shape" presStyleLbl="node3" presStyleIdx="6" presStyleCnt="9"/>
      <dgm:spPr/>
    </dgm:pt>
    <dgm:pt modelId="{E4A0A0EF-E4E0-43D1-8698-826EC85551CD}" type="pres">
      <dgm:prSet presAssocID="{21CF6AD4-0A7F-454A-9D8E-CDB872424723}" presName="hierChild3" presStyleCnt="0"/>
      <dgm:spPr/>
    </dgm:pt>
    <dgm:pt modelId="{A52E42BB-8FAE-456B-A0C8-538C57928120}" type="pres">
      <dgm:prSet presAssocID="{8C0D61C5-D68C-49EE-A15A-A6BD8C6280C7}" presName="Name19" presStyleLbl="parChTrans1D4" presStyleIdx="12" presStyleCnt="18"/>
      <dgm:spPr/>
    </dgm:pt>
    <dgm:pt modelId="{EAF7AE0C-5804-4A4D-9AD2-6169F141584D}" type="pres">
      <dgm:prSet presAssocID="{5384F396-74FF-4F1E-8241-85573C8AFF68}" presName="Name21" presStyleCnt="0"/>
      <dgm:spPr/>
    </dgm:pt>
    <dgm:pt modelId="{861351BE-DC53-41F7-A08D-4A9ECB701B22}" type="pres">
      <dgm:prSet presAssocID="{5384F396-74FF-4F1E-8241-85573C8AFF68}" presName="level2Shape" presStyleLbl="node4" presStyleIdx="12" presStyleCnt="18"/>
      <dgm:spPr/>
    </dgm:pt>
    <dgm:pt modelId="{95E1A8E5-8AD8-461D-82BB-37417E656222}" type="pres">
      <dgm:prSet presAssocID="{5384F396-74FF-4F1E-8241-85573C8AFF68}" presName="hierChild3" presStyleCnt="0"/>
      <dgm:spPr/>
    </dgm:pt>
    <dgm:pt modelId="{C55735DB-DEF4-4616-AFEB-54C107B7B071}" type="pres">
      <dgm:prSet presAssocID="{8706627D-2447-4E61-BAC1-81ABF27C4248}" presName="Name19" presStyleLbl="parChTrans1D4" presStyleIdx="13" presStyleCnt="18"/>
      <dgm:spPr/>
    </dgm:pt>
    <dgm:pt modelId="{450AA47A-91F2-4C7F-83E7-4728AA9DDD16}" type="pres">
      <dgm:prSet presAssocID="{694F0996-6988-4341-BB08-75212F4644F2}" presName="Name21" presStyleCnt="0"/>
      <dgm:spPr/>
    </dgm:pt>
    <dgm:pt modelId="{A83F335E-08BC-4F0A-A1CB-9300850813DD}" type="pres">
      <dgm:prSet presAssocID="{694F0996-6988-4341-BB08-75212F4644F2}" presName="level2Shape" presStyleLbl="node4" presStyleIdx="13" presStyleCnt="18"/>
      <dgm:spPr/>
    </dgm:pt>
    <dgm:pt modelId="{C1C8C90C-E6AB-4DE9-BFBD-062A4BC6DE64}" type="pres">
      <dgm:prSet presAssocID="{694F0996-6988-4341-BB08-75212F4644F2}" presName="hierChild3" presStyleCnt="0"/>
      <dgm:spPr/>
    </dgm:pt>
    <dgm:pt modelId="{24CFB1CD-7C8C-4DE2-BD8B-F03B03B21C1C}" type="pres">
      <dgm:prSet presAssocID="{2F645D82-30E4-4D49-BFE6-DCA299255005}" presName="Name19" presStyleLbl="parChTrans1D3" presStyleIdx="7" presStyleCnt="9"/>
      <dgm:spPr/>
    </dgm:pt>
    <dgm:pt modelId="{26BA665E-AAC4-41DE-9908-892FBF408A4B}" type="pres">
      <dgm:prSet presAssocID="{19B9A0F5-B1C0-4FB4-911B-9DD523B359D3}" presName="Name21" presStyleCnt="0"/>
      <dgm:spPr/>
    </dgm:pt>
    <dgm:pt modelId="{018F4F46-E771-474C-BE6E-35FF2A604122}" type="pres">
      <dgm:prSet presAssocID="{19B9A0F5-B1C0-4FB4-911B-9DD523B359D3}" presName="level2Shape" presStyleLbl="node3" presStyleIdx="7" presStyleCnt="9"/>
      <dgm:spPr/>
    </dgm:pt>
    <dgm:pt modelId="{29F8DC62-AE49-4492-8F63-59E3032FA268}" type="pres">
      <dgm:prSet presAssocID="{19B9A0F5-B1C0-4FB4-911B-9DD523B359D3}" presName="hierChild3" presStyleCnt="0"/>
      <dgm:spPr/>
    </dgm:pt>
    <dgm:pt modelId="{BA1ADD86-AAA8-4F70-BDE9-078D022213F0}" type="pres">
      <dgm:prSet presAssocID="{C4DADB93-0C34-4C8F-AE62-519D1A049837}" presName="Name19" presStyleLbl="parChTrans1D4" presStyleIdx="14" presStyleCnt="18"/>
      <dgm:spPr/>
    </dgm:pt>
    <dgm:pt modelId="{BB802554-E66B-4ACD-A371-1B0F9A1B7199}" type="pres">
      <dgm:prSet presAssocID="{7C71A250-E3C0-4E01-86B9-8156429F2712}" presName="Name21" presStyleCnt="0"/>
      <dgm:spPr/>
    </dgm:pt>
    <dgm:pt modelId="{EBB50934-AC13-4F79-BD9B-96DE445D7229}" type="pres">
      <dgm:prSet presAssocID="{7C71A250-E3C0-4E01-86B9-8156429F2712}" presName="level2Shape" presStyleLbl="node4" presStyleIdx="14" presStyleCnt="18"/>
      <dgm:spPr/>
    </dgm:pt>
    <dgm:pt modelId="{0C2AC68E-6980-4E9A-B950-997EEB5F0B83}" type="pres">
      <dgm:prSet presAssocID="{7C71A250-E3C0-4E01-86B9-8156429F2712}" presName="hierChild3" presStyleCnt="0"/>
      <dgm:spPr/>
    </dgm:pt>
    <dgm:pt modelId="{1F63D6E3-8D2A-4102-A9C4-1697B65CD9DF}" type="pres">
      <dgm:prSet presAssocID="{AD9E23A4-9BED-4357-A0BF-ABAE3BF51000}" presName="Name19" presStyleLbl="parChTrans1D4" presStyleIdx="15" presStyleCnt="18"/>
      <dgm:spPr/>
    </dgm:pt>
    <dgm:pt modelId="{D4140E05-EC7F-4C96-A8C1-E36A585E68DE}" type="pres">
      <dgm:prSet presAssocID="{50E5D68C-BD79-41F8-84EF-3B027EF92CEE}" presName="Name21" presStyleCnt="0"/>
      <dgm:spPr/>
    </dgm:pt>
    <dgm:pt modelId="{8CC4FDFA-0954-4932-BFA0-803CB307C5CA}" type="pres">
      <dgm:prSet presAssocID="{50E5D68C-BD79-41F8-84EF-3B027EF92CEE}" presName="level2Shape" presStyleLbl="node4" presStyleIdx="15" presStyleCnt="18"/>
      <dgm:spPr/>
    </dgm:pt>
    <dgm:pt modelId="{815B83F2-737B-446D-AE62-0A09A3046206}" type="pres">
      <dgm:prSet presAssocID="{50E5D68C-BD79-41F8-84EF-3B027EF92CEE}" presName="hierChild3" presStyleCnt="0"/>
      <dgm:spPr/>
    </dgm:pt>
    <dgm:pt modelId="{834569C6-74F6-40F0-A651-4080FF884837}" type="pres">
      <dgm:prSet presAssocID="{82CC990F-423F-4071-9CF2-5A2DEC82EE84}" presName="Name19" presStyleLbl="parChTrans1D2" presStyleIdx="4" presStyleCnt="5"/>
      <dgm:spPr/>
    </dgm:pt>
    <dgm:pt modelId="{C15B8D32-9C37-4FEB-AFEC-B0021D34E4FB}" type="pres">
      <dgm:prSet presAssocID="{39518A32-9E09-499F-A3D8-F32E83CBAD0A}" presName="Name21" presStyleCnt="0"/>
      <dgm:spPr/>
    </dgm:pt>
    <dgm:pt modelId="{DA145F26-889A-4D9A-8C79-5AE17DFE240F}" type="pres">
      <dgm:prSet presAssocID="{39518A32-9E09-499F-A3D8-F32E83CBAD0A}" presName="level2Shape" presStyleLbl="node2" presStyleIdx="4" presStyleCnt="5" custScaleX="129515"/>
      <dgm:spPr/>
    </dgm:pt>
    <dgm:pt modelId="{84562C40-0463-4874-87A2-E18824D02D00}" type="pres">
      <dgm:prSet presAssocID="{39518A32-9E09-499F-A3D8-F32E83CBAD0A}" presName="hierChild3" presStyleCnt="0"/>
      <dgm:spPr/>
    </dgm:pt>
    <dgm:pt modelId="{58DC9713-D78A-49D0-BA05-D858CFFEAEB1}" type="pres">
      <dgm:prSet presAssocID="{F5CF68B8-ED07-4D94-A524-F5BECCF093B7}" presName="Name19" presStyleLbl="parChTrans1D3" presStyleIdx="8" presStyleCnt="9"/>
      <dgm:spPr/>
    </dgm:pt>
    <dgm:pt modelId="{B10D1696-295C-4C21-9FC4-C515D36B6910}" type="pres">
      <dgm:prSet presAssocID="{FEC28F75-AD75-4396-8E23-57E51C262559}" presName="Name21" presStyleCnt="0"/>
      <dgm:spPr/>
    </dgm:pt>
    <dgm:pt modelId="{7470418F-1FFD-464E-B3E8-AA2FF0DB28C7}" type="pres">
      <dgm:prSet presAssocID="{FEC28F75-AD75-4396-8E23-57E51C262559}" presName="level2Shape" presStyleLbl="node3" presStyleIdx="8" presStyleCnt="9"/>
      <dgm:spPr/>
    </dgm:pt>
    <dgm:pt modelId="{F68DCA18-97B9-41D9-959C-1B77E6CF4387}" type="pres">
      <dgm:prSet presAssocID="{FEC28F75-AD75-4396-8E23-57E51C262559}" presName="hierChild3" presStyleCnt="0"/>
      <dgm:spPr/>
    </dgm:pt>
    <dgm:pt modelId="{6E8A8B7B-CD0E-42AD-889C-74B3C909F309}" type="pres">
      <dgm:prSet presAssocID="{9267A61D-B879-4D0C-AC05-1CED49987C49}" presName="Name19" presStyleLbl="parChTrans1D4" presStyleIdx="16" presStyleCnt="18"/>
      <dgm:spPr/>
    </dgm:pt>
    <dgm:pt modelId="{ECB62F2B-4169-4AC0-8575-5D385614E501}" type="pres">
      <dgm:prSet presAssocID="{B4AB8E42-3672-4F87-8A73-380C99A16E4D}" presName="Name21" presStyleCnt="0"/>
      <dgm:spPr/>
    </dgm:pt>
    <dgm:pt modelId="{30C66036-73F2-4EAA-89C2-3A5B77581BF3}" type="pres">
      <dgm:prSet presAssocID="{B4AB8E42-3672-4F87-8A73-380C99A16E4D}" presName="level2Shape" presStyleLbl="node4" presStyleIdx="16" presStyleCnt="18"/>
      <dgm:spPr/>
    </dgm:pt>
    <dgm:pt modelId="{6DC53A46-9198-41EA-822E-8F5F553D964C}" type="pres">
      <dgm:prSet presAssocID="{B4AB8E42-3672-4F87-8A73-380C99A16E4D}" presName="hierChild3" presStyleCnt="0"/>
      <dgm:spPr/>
    </dgm:pt>
    <dgm:pt modelId="{25E8EFE9-7302-48D8-A098-00EF229E0FB6}" type="pres">
      <dgm:prSet presAssocID="{7F7E559B-259C-4928-8ECC-C24E003BB118}" presName="Name19" presStyleLbl="parChTrans1D4" presStyleIdx="17" presStyleCnt="18"/>
      <dgm:spPr/>
    </dgm:pt>
    <dgm:pt modelId="{3D9AF02B-78D8-4B29-BE31-BC82AFE6E2F1}" type="pres">
      <dgm:prSet presAssocID="{F0A98399-D370-4412-90F1-AE60DA5B3EFB}" presName="Name21" presStyleCnt="0"/>
      <dgm:spPr/>
    </dgm:pt>
    <dgm:pt modelId="{F7AD0523-8CE9-4C8B-B597-51B0F98E243F}" type="pres">
      <dgm:prSet presAssocID="{F0A98399-D370-4412-90F1-AE60DA5B3EFB}" presName="level2Shape" presStyleLbl="node4" presStyleIdx="17" presStyleCnt="18"/>
      <dgm:spPr/>
    </dgm:pt>
    <dgm:pt modelId="{1A90C0CD-25E5-4B44-B8E7-875302A2C082}" type="pres">
      <dgm:prSet presAssocID="{F0A98399-D370-4412-90F1-AE60DA5B3EFB}" presName="hierChild3" presStyleCnt="0"/>
      <dgm:spPr/>
    </dgm:pt>
    <dgm:pt modelId="{00A6651A-840A-4FAD-ACD4-82D3408ABAA3}" type="pres">
      <dgm:prSet presAssocID="{C44CC298-02FA-4C5F-988A-3CC2B8293BF4}" presName="bgShapesFlow" presStyleCnt="0"/>
      <dgm:spPr/>
    </dgm:pt>
  </dgm:ptLst>
  <dgm:cxnLst>
    <dgm:cxn modelId="{C030D002-2280-4006-A4A3-15717FE0F1D1}" srcId="{62DB63B6-8AE2-4088-885D-0704B670F53B}" destId="{A3DE5C9F-D214-4CEE-98B8-1AE84970DF0B}" srcOrd="1" destOrd="0" parTransId="{1C699DF4-AEF8-476B-A754-30EA05725AA4}" sibTransId="{533837E2-9DA4-4C47-87A3-028F330EE2F3}"/>
    <dgm:cxn modelId="{48CD1A05-172C-4988-8DD5-A5BDF7C41028}" type="presOf" srcId="{A3DE5C9F-D214-4CEE-98B8-1AE84970DF0B}" destId="{791D8AF6-A0BA-4DEA-85A9-E345AE47928E}" srcOrd="0" destOrd="0" presId="urn:microsoft.com/office/officeart/2005/8/layout/hierarchy6"/>
    <dgm:cxn modelId="{CFC64506-B68B-49E0-8B39-95772D75D9BF}" type="presOf" srcId="{9C134EE1-DF0D-4117-8549-B6A3CC6A353A}" destId="{E42FF4E1-B006-4739-9B86-4E880301BFD3}" srcOrd="0" destOrd="0" presId="urn:microsoft.com/office/officeart/2005/8/layout/hierarchy6"/>
    <dgm:cxn modelId="{4D0FD908-297F-4749-998B-68675935DAEA}" type="presOf" srcId="{1B66BCE0-4C99-4CB7-B59E-3CB8748D3A2A}" destId="{FB49F67D-AB31-45CC-9FE2-98AAADAE86DA}" srcOrd="0" destOrd="0" presId="urn:microsoft.com/office/officeart/2005/8/layout/hierarchy6"/>
    <dgm:cxn modelId="{7B7A1909-7870-4DA3-8F04-A166373A9F75}" srcId="{3E478591-CF71-47D2-A6D3-713B8AF258CE}" destId="{21CF6AD4-0A7F-454A-9D8E-CDB872424723}" srcOrd="1" destOrd="0" parTransId="{B6FDEB93-A7E8-48D0-8EC9-C6A0A397FE4D}" sibTransId="{DB9A8816-BDAA-411E-A3B2-66314D61E4A3}"/>
    <dgm:cxn modelId="{0EE4F50A-2B48-490A-916E-A1A10CB202A6}" type="presOf" srcId="{50E5D68C-BD79-41F8-84EF-3B027EF92CEE}" destId="{8CC4FDFA-0954-4932-BFA0-803CB307C5CA}" srcOrd="0" destOrd="0" presId="urn:microsoft.com/office/officeart/2005/8/layout/hierarchy6"/>
    <dgm:cxn modelId="{B31F6310-6D27-46B6-B816-4CC75EFFD5F2}" type="presOf" srcId="{FEC28F75-AD75-4396-8E23-57E51C262559}" destId="{7470418F-1FFD-464E-B3E8-AA2FF0DB28C7}" srcOrd="0" destOrd="0" presId="urn:microsoft.com/office/officeart/2005/8/layout/hierarchy6"/>
    <dgm:cxn modelId="{0858E814-1A7F-48F4-ABFC-AE2660AA4DF1}" type="presOf" srcId="{8C0D61C5-D68C-49EE-A15A-A6BD8C6280C7}" destId="{A52E42BB-8FAE-456B-A0C8-538C57928120}" srcOrd="0" destOrd="0" presId="urn:microsoft.com/office/officeart/2005/8/layout/hierarchy6"/>
    <dgm:cxn modelId="{CA95D415-3942-46EB-A0DF-A088F4510C79}" type="presOf" srcId="{8F05889B-85FE-4FF5-BD0D-D4021628FA52}" destId="{9AC81623-7D7A-4975-B54D-F771255BFEB5}" srcOrd="0" destOrd="0" presId="urn:microsoft.com/office/officeart/2005/8/layout/hierarchy6"/>
    <dgm:cxn modelId="{761E1517-E67F-435B-99B4-C01458058BF1}" srcId="{6DD4DC01-36A8-42ED-9485-E9CEBDFAD4C2}" destId="{2D2295DB-C907-4C99-B547-8556BA3A5C0F}" srcOrd="0" destOrd="0" parTransId="{6C0114BE-F53E-4C25-ABA6-F9BF36221FE7}" sibTransId="{99634F7C-AEF6-442F-9B22-A48A3DE7B1C8}"/>
    <dgm:cxn modelId="{A5A34118-4008-421F-988C-8C26C4FF5D4E}" type="presOf" srcId="{62DB63B6-8AE2-4088-885D-0704B670F53B}" destId="{0FFBAE63-EA43-4C10-A445-2702ACB6BBAD}" srcOrd="0" destOrd="0" presId="urn:microsoft.com/office/officeart/2005/8/layout/hierarchy6"/>
    <dgm:cxn modelId="{31C86D18-4E84-40B8-B9E4-E611E8AEAC6C}" type="presOf" srcId="{CD1DE15A-1819-45C3-B0AC-80BE3E4A759D}" destId="{D13489AF-2A76-486B-B97B-433AC65BB560}" srcOrd="0" destOrd="0" presId="urn:microsoft.com/office/officeart/2005/8/layout/hierarchy6"/>
    <dgm:cxn modelId="{BF5D821A-D16C-4081-A874-522549F4C40D}" type="presOf" srcId="{F84FAD69-5E63-4850-8C78-676ECD73C57A}" destId="{594FD6DB-4EB9-4C4E-BB35-36B9FB746F9D}" srcOrd="0" destOrd="0" presId="urn:microsoft.com/office/officeart/2005/8/layout/hierarchy6"/>
    <dgm:cxn modelId="{A3ACF71A-473F-423C-9C54-70850AE9FB41}" srcId="{15CC3341-DD55-4611-A02F-3C8EC35EE0E9}" destId="{FF72C4DD-8A68-4AEA-B64C-6A4382EC5B12}" srcOrd="0" destOrd="0" parTransId="{DA40E615-F32F-48A1-B616-10E66BB9FE6B}" sibTransId="{C5C93124-801D-41BA-A761-C0662B6C0647}"/>
    <dgm:cxn modelId="{6BF6601B-E14B-481B-9805-2C07B0C0C877}" type="presOf" srcId="{4B48535A-4B3E-4140-89F5-97CEC8205DB7}" destId="{7BBE2C80-D514-4FF5-8412-1978F90DB514}" srcOrd="0" destOrd="0" presId="urn:microsoft.com/office/officeart/2005/8/layout/hierarchy6"/>
    <dgm:cxn modelId="{CFE2D21B-068F-4678-82F5-E848A44133AE}" type="presOf" srcId="{D15650CB-FC36-44B1-8F37-C225085BF941}" destId="{BBBF3ECE-92D9-4E34-8834-BEAF28DFE74C}" srcOrd="0" destOrd="0" presId="urn:microsoft.com/office/officeart/2005/8/layout/hierarchy6"/>
    <dgm:cxn modelId="{41217E1C-641D-4B6B-9275-E9B9BA973D9E}" srcId="{ADE94307-B5F5-444A-A878-0E76E9C0F067}" destId="{39518A32-9E09-499F-A3D8-F32E83CBAD0A}" srcOrd="4" destOrd="0" parTransId="{82CC990F-423F-4071-9CF2-5A2DEC82EE84}" sibTransId="{18457672-C5D1-40D0-8628-72BC857C3011}"/>
    <dgm:cxn modelId="{0BA3071D-B044-44E3-B7B1-313DC4619790}" type="presOf" srcId="{FF72C4DD-8A68-4AEA-B64C-6A4382EC5B12}" destId="{E1B6C7C9-FAAF-482D-8286-8CB02783A6E6}" srcOrd="0" destOrd="0" presId="urn:microsoft.com/office/officeart/2005/8/layout/hierarchy6"/>
    <dgm:cxn modelId="{75FF941D-ED26-4D3D-8DFD-735D921DC9F6}" type="presOf" srcId="{7F7E559B-259C-4928-8ECC-C24E003BB118}" destId="{25E8EFE9-7302-48D8-A098-00EF229E0FB6}" srcOrd="0" destOrd="0" presId="urn:microsoft.com/office/officeart/2005/8/layout/hierarchy6"/>
    <dgm:cxn modelId="{5FBF5A21-58E0-4583-9FCA-D0E0B2636E12}" srcId="{E41B045C-B6ED-4C31-8B4C-0C9890C24130}" destId="{7D700702-C357-40A0-AD85-FE058B2D32F4}" srcOrd="0" destOrd="0" parTransId="{41610CCC-0ED0-4FF7-ABA5-D60DB32C9FAB}" sibTransId="{330096E7-F2D5-49B4-8CA5-BD3A1A2B69E7}"/>
    <dgm:cxn modelId="{308C9423-3423-435B-9B6D-E5DA347D1557}" type="presOf" srcId="{41610CCC-0ED0-4FF7-ABA5-D60DB32C9FAB}" destId="{DFC866E6-2EF9-451B-AAD6-A34B81D81581}" srcOrd="0" destOrd="0" presId="urn:microsoft.com/office/officeart/2005/8/layout/hierarchy6"/>
    <dgm:cxn modelId="{55135725-7800-4E51-A16A-A8F5801371D6}" type="presOf" srcId="{AD9E23A4-9BED-4357-A0BF-ABAE3BF51000}" destId="{1F63D6E3-8D2A-4102-A9C4-1697B65CD9DF}" srcOrd="0" destOrd="0" presId="urn:microsoft.com/office/officeart/2005/8/layout/hierarchy6"/>
    <dgm:cxn modelId="{03C08229-931E-47C5-8553-B30F8EB063F2}" srcId="{CD1DE15A-1819-45C3-B0AC-80BE3E4A759D}" destId="{879EE85A-9E48-44E2-A6E1-360DC572E161}" srcOrd="0" destOrd="0" parTransId="{9C134EE1-DF0D-4117-8549-B6A3CC6A353A}" sibTransId="{66EB982F-1FA1-43A4-9E9C-727E28C70CDB}"/>
    <dgm:cxn modelId="{4C143D2B-D17F-45F6-9C6F-5C4644DE769F}" type="presOf" srcId="{BC2974DB-E62A-4CEC-82FF-39EB24C0078D}" destId="{54EC2424-765A-424B-8FF1-F92F1F6D70D1}" srcOrd="0" destOrd="0" presId="urn:microsoft.com/office/officeart/2005/8/layout/hierarchy6"/>
    <dgm:cxn modelId="{BDCCBC2C-D149-44EF-AA30-A22E95DCC18F}" type="presOf" srcId="{879EE85A-9E48-44E2-A6E1-360DC572E161}" destId="{BB5D5692-4AE3-4076-8448-542903D7F7C6}" srcOrd="0" destOrd="0" presId="urn:microsoft.com/office/officeart/2005/8/layout/hierarchy6"/>
    <dgm:cxn modelId="{8568A82E-7148-40F9-8819-59242E786FC4}" srcId="{C22DCD53-65B7-4A8A-98BC-9E031F8C0DED}" destId="{6DD4DC01-36A8-42ED-9485-E9CEBDFAD4C2}" srcOrd="0" destOrd="0" parTransId="{EEF3C4E3-646B-4CD9-9D30-C45B27AFE538}" sibTransId="{2FA794A0-F3B4-4AFC-9D82-F84BB7DEA9A1}"/>
    <dgm:cxn modelId="{6908B32E-1DBA-446D-BA81-DDF5C88C364B}" srcId="{F84FAD69-5E63-4850-8C78-676ECD73C57A}" destId="{805C043D-CF40-49C9-BCA0-D3D032CA9379}" srcOrd="0" destOrd="0" parTransId="{4B48535A-4B3E-4140-89F5-97CEC8205DB7}" sibTransId="{57DC983B-8C5F-4914-94F3-538728280645}"/>
    <dgm:cxn modelId="{5DED8C33-18CC-4FEC-A8E9-0BF8BF360AA1}" srcId="{7C71A250-E3C0-4E01-86B9-8156429F2712}" destId="{50E5D68C-BD79-41F8-84EF-3B027EF92CEE}" srcOrd="0" destOrd="0" parTransId="{AD9E23A4-9BED-4357-A0BF-ABAE3BF51000}" sibTransId="{01C7010C-4BD3-40F3-942D-1E4AAD3E4067}"/>
    <dgm:cxn modelId="{210FB634-CB07-4A60-98D1-2C1F2FBB70AA}" srcId="{9B2636C6-1290-46AD-8AFB-6D1D78BA50D2}" destId="{508F3B25-9104-4980-9BD7-662CE69B715E}" srcOrd="0" destOrd="0" parTransId="{1D27AB73-4522-4CD2-901B-03D1DBF42097}" sibTransId="{75DFE3BF-A12A-41D5-A414-48B6780F34E7}"/>
    <dgm:cxn modelId="{B915C234-D5BF-4B57-9DA8-177DF1265E66}" srcId="{B4AB8E42-3672-4F87-8A73-380C99A16E4D}" destId="{F0A98399-D370-4412-90F1-AE60DA5B3EFB}" srcOrd="0" destOrd="0" parTransId="{7F7E559B-259C-4928-8ECC-C24E003BB118}" sibTransId="{B79192D0-16B6-4BF2-8A59-8EDC5E2793F4}"/>
    <dgm:cxn modelId="{027D1139-D78B-4131-8050-FAD5FC7049C1}" type="presOf" srcId="{1C699DF4-AEF8-476B-A754-30EA05725AA4}" destId="{E73CB38C-5EE3-4268-94E3-60D994FC9F17}" srcOrd="0" destOrd="0" presId="urn:microsoft.com/office/officeart/2005/8/layout/hierarchy6"/>
    <dgm:cxn modelId="{20807F3B-1B28-41D7-81CD-9127448CDAE9}" type="presOf" srcId="{3BDD02E3-A6DD-49FE-A924-DDB541C8266D}" destId="{246E6064-8889-4D31-8F4A-03409E55911A}" srcOrd="0" destOrd="0" presId="urn:microsoft.com/office/officeart/2005/8/layout/hierarchy6"/>
    <dgm:cxn modelId="{7DFC343C-24E6-4ADC-8A58-56F1186235C0}" srcId="{FEC28F75-AD75-4396-8E23-57E51C262559}" destId="{B4AB8E42-3672-4F87-8A73-380C99A16E4D}" srcOrd="0" destOrd="0" parTransId="{9267A61D-B879-4D0C-AC05-1CED49987C49}" sibTransId="{3FA58288-B727-404A-925D-5D603A117991}"/>
    <dgm:cxn modelId="{84EB8B3C-DBBE-4B73-AE5D-EF9B67A9E883}" type="presOf" srcId="{82557266-64A2-4734-B228-247C75CBB6DA}" destId="{9CA368BD-67B4-4DDF-8562-434B0FFBD9CA}" srcOrd="0" destOrd="0" presId="urn:microsoft.com/office/officeart/2005/8/layout/hierarchy6"/>
    <dgm:cxn modelId="{040C323D-1620-4E33-AAE2-9B610ED64CC4}" srcId="{C44CC298-02FA-4C5F-988A-3CC2B8293BF4}" destId="{ADE94307-B5F5-444A-A878-0E76E9C0F067}" srcOrd="0" destOrd="0" parTransId="{0D7D7031-E11E-4BD9-87F6-C4424ED97A9B}" sibTransId="{F153E4AB-E610-4DE5-B437-EADADB6C6A2C}"/>
    <dgm:cxn modelId="{BE0FCC3D-816D-453E-B4EB-FB2C2E9CBE0E}" type="presOf" srcId="{87349507-DC4B-4C20-A885-39E0F0905463}" destId="{E71CC41E-6FCC-4FDE-BE67-9C4031BB5C63}" srcOrd="0" destOrd="0" presId="urn:microsoft.com/office/officeart/2005/8/layout/hierarchy6"/>
    <dgm:cxn modelId="{657E6A5C-F62B-464A-953B-1E9BAF940DBC}" type="presOf" srcId="{8706627D-2447-4E61-BAC1-81ABF27C4248}" destId="{C55735DB-DEF4-4616-AFEB-54C107B7B071}" srcOrd="0" destOrd="0" presId="urn:microsoft.com/office/officeart/2005/8/layout/hierarchy6"/>
    <dgm:cxn modelId="{A40B5461-98FA-40B8-A1B8-5B704E1EFC53}" type="presOf" srcId="{2D2295DB-C907-4C99-B547-8556BA3A5C0F}" destId="{E7EA0DF8-9873-424D-8D0E-792A6815470C}" srcOrd="0" destOrd="0" presId="urn:microsoft.com/office/officeart/2005/8/layout/hierarchy6"/>
    <dgm:cxn modelId="{35F29F61-C64A-4D96-BD07-5531ED73B2C1}" type="presOf" srcId="{B922B110-0F20-4118-80AD-F99D8CB75640}" destId="{147F8119-B1CD-4F30-9B70-767B13B2F1E0}" srcOrd="0" destOrd="0" presId="urn:microsoft.com/office/officeart/2005/8/layout/hierarchy6"/>
    <dgm:cxn modelId="{C892CA42-D07F-4FF7-994A-9884611D4F14}" type="presOf" srcId="{7D700702-C357-40A0-AD85-FE058B2D32F4}" destId="{C4718F68-1D66-46D5-AA61-259A5888BD8D}" srcOrd="0" destOrd="0" presId="urn:microsoft.com/office/officeart/2005/8/layout/hierarchy6"/>
    <dgm:cxn modelId="{A5866246-0B9C-474D-9322-D08636F8C46C}" type="presOf" srcId="{3A8F0E80-F3E3-4BE7-97E8-48EEA1349ECE}" destId="{361063D5-99A0-432F-9DEC-B0253952CD1E}" srcOrd="0" destOrd="0" presId="urn:microsoft.com/office/officeart/2005/8/layout/hierarchy6"/>
    <dgm:cxn modelId="{D860F947-0C46-4AF1-AFD4-CD1556B960E7}" type="presOf" srcId="{C44CC298-02FA-4C5F-988A-3CC2B8293BF4}" destId="{06D0396F-D10A-4697-9EF5-60532EAF1CFC}" srcOrd="0" destOrd="0" presId="urn:microsoft.com/office/officeart/2005/8/layout/hierarchy6"/>
    <dgm:cxn modelId="{6C8AFB67-6CFC-4054-9A12-9FCFA311D118}" type="presOf" srcId="{C22DCD53-65B7-4A8A-98BC-9E031F8C0DED}" destId="{E54B8998-6BCC-48E3-BFB4-A7789CB69254}" srcOrd="0" destOrd="0" presId="urn:microsoft.com/office/officeart/2005/8/layout/hierarchy6"/>
    <dgm:cxn modelId="{AC451C68-5360-4E43-8A3B-30D2C44C0406}" type="presOf" srcId="{39518A32-9E09-499F-A3D8-F32E83CBAD0A}" destId="{DA145F26-889A-4D9A-8C79-5AE17DFE240F}" srcOrd="0" destOrd="0" presId="urn:microsoft.com/office/officeart/2005/8/layout/hierarchy6"/>
    <dgm:cxn modelId="{9FB82A6F-17F7-4C30-99AF-C7DE8787D372}" type="presOf" srcId="{E41B045C-B6ED-4C31-8B4C-0C9890C24130}" destId="{96CD4E40-A62D-4175-9CC4-2D29F5D67D14}" srcOrd="0" destOrd="0" presId="urn:microsoft.com/office/officeart/2005/8/layout/hierarchy6"/>
    <dgm:cxn modelId="{BCA9834F-DE25-4523-A983-35AC71993B0D}" srcId="{62DB63B6-8AE2-4088-885D-0704B670F53B}" destId="{14B76F9E-E501-48E9-974C-3862F8AC1BE6}" srcOrd="0" destOrd="0" parTransId="{64523752-B2C4-4268-A2C4-99801F949FBE}" sibTransId="{374F141F-D392-4177-943C-279842A270BA}"/>
    <dgm:cxn modelId="{0262916F-ADB5-4CF2-A83E-C8DB9866769F}" type="presOf" srcId="{9267A61D-B879-4D0C-AC05-1CED49987C49}" destId="{6E8A8B7B-CD0E-42AD-889C-74B3C909F309}" srcOrd="0" destOrd="0" presId="urn:microsoft.com/office/officeart/2005/8/layout/hierarchy6"/>
    <dgm:cxn modelId="{97DC3575-AA65-4337-9846-3066350F298E}" type="presOf" srcId="{3E478591-CF71-47D2-A6D3-713B8AF258CE}" destId="{DD153C32-1729-42BE-B666-12887EDA1F77}" srcOrd="0" destOrd="0" presId="urn:microsoft.com/office/officeart/2005/8/layout/hierarchy6"/>
    <dgm:cxn modelId="{6CCDC155-8A6C-40CB-B656-091D4CD934D1}" type="presOf" srcId="{070600A8-546A-4A67-A3DF-851899C1FD87}" destId="{C7CDAD74-014D-4835-8DCF-5179F97A2A18}" srcOrd="0" destOrd="0" presId="urn:microsoft.com/office/officeart/2005/8/layout/hierarchy6"/>
    <dgm:cxn modelId="{2D791157-782F-4DB8-B602-9803FAA81C78}" srcId="{5384F396-74FF-4F1E-8241-85573C8AFF68}" destId="{694F0996-6988-4341-BB08-75212F4644F2}" srcOrd="0" destOrd="0" parTransId="{8706627D-2447-4E61-BAC1-81ABF27C4248}" sibTransId="{350D3502-843D-44F0-89F5-B0FD0F62ECE1}"/>
    <dgm:cxn modelId="{1B72CE57-CB98-44A6-966E-7E3F545578BA}" type="presOf" srcId="{64523752-B2C4-4268-A2C4-99801F949FBE}" destId="{803C7E0D-9FB7-4AE2-AD92-80FDFDAEDDF9}" srcOrd="0" destOrd="0" presId="urn:microsoft.com/office/officeart/2005/8/layout/hierarchy6"/>
    <dgm:cxn modelId="{CEF60F79-A2FB-4C6B-AACF-DC13F42255B6}" srcId="{3E478591-CF71-47D2-A6D3-713B8AF258CE}" destId="{E41B045C-B6ED-4C31-8B4C-0C9890C24130}" srcOrd="0" destOrd="0" parTransId="{42F7B463-038D-44EC-A5E5-C1AD1F538646}" sibTransId="{2DFD2518-4FB6-499D-B335-8ABE431E012D}"/>
    <dgm:cxn modelId="{3C06BC5A-950B-462B-8731-762507BFB36A}" type="presOf" srcId="{21CF6AD4-0A7F-454A-9D8E-CDB872424723}" destId="{D16F96F8-9A42-42E6-956E-8CC5320B39F3}" srcOrd="0" destOrd="0" presId="urn:microsoft.com/office/officeart/2005/8/layout/hierarchy6"/>
    <dgm:cxn modelId="{71A1777C-0AD6-4657-A124-55A22071CFB4}" srcId="{A3DE5C9F-D214-4CEE-98B8-1AE84970DF0B}" destId="{3B81F728-8078-4A16-85AC-58CEABDDF777}" srcOrd="0" destOrd="0" parTransId="{3714FBFA-6F78-4737-A4FF-8EC4ABE897A6}" sibTransId="{9A166F11-6EED-48B6-92A6-39DC45B35D6C}"/>
    <dgm:cxn modelId="{78AC287F-EA6A-4F4A-9594-0121CEAA184E}" srcId="{ADE94307-B5F5-444A-A878-0E76E9C0F067}" destId="{3E478591-CF71-47D2-A6D3-713B8AF258CE}" srcOrd="3" destOrd="0" parTransId="{567699CA-B77A-48E6-A699-7E8264D5801D}" sibTransId="{C805787B-FE0E-4654-8647-BF05DA97F694}"/>
    <dgm:cxn modelId="{E0320B84-8269-4037-BC3C-511B13022892}" srcId="{ADE94307-B5F5-444A-A878-0E76E9C0F067}" destId="{62DB63B6-8AE2-4088-885D-0704B670F53B}" srcOrd="1" destOrd="0" parTransId="{D15650CB-FC36-44B1-8F37-C225085BF941}" sibTransId="{9DA40AC8-8BA0-4EAC-8915-1521350E60DD}"/>
    <dgm:cxn modelId="{D28E7988-0D0B-4D71-83AD-0744D5168F84}" type="presOf" srcId="{6DD4DC01-36A8-42ED-9485-E9CEBDFAD4C2}" destId="{3F9D2C6E-0949-4D4F-9335-641617157A51}" srcOrd="0" destOrd="0" presId="urn:microsoft.com/office/officeart/2005/8/layout/hierarchy6"/>
    <dgm:cxn modelId="{0272B789-2A81-4B36-A7FB-8B2C983E2BB4}" type="presOf" srcId="{ACAB57BB-766B-417E-9CBA-D94F8A3A570E}" destId="{A4CA8DF0-1B9E-4D24-9712-BBA42DD0A93D}" srcOrd="0" destOrd="0" presId="urn:microsoft.com/office/officeart/2005/8/layout/hierarchy6"/>
    <dgm:cxn modelId="{12D3D08A-DE87-4C2F-B8CA-63E81E515FD1}" type="presOf" srcId="{B6FDEB93-A7E8-48D0-8EC9-C6A0A397FE4D}" destId="{DCD737B6-3E1B-4AA2-9057-B29BBB40EE8E}" srcOrd="0" destOrd="0" presId="urn:microsoft.com/office/officeart/2005/8/layout/hierarchy6"/>
    <dgm:cxn modelId="{9A32278C-B9DC-43E8-84A3-8EE94123C6B9}" type="presOf" srcId="{14B76F9E-E501-48E9-974C-3862F8AC1BE6}" destId="{521AF6FC-22BA-4A79-A591-9589F3F7D7F5}" srcOrd="0" destOrd="0" presId="urn:microsoft.com/office/officeart/2005/8/layout/hierarchy6"/>
    <dgm:cxn modelId="{32356D8D-7DB8-47AD-9CDA-D30DEC8C4F52}" type="presOf" srcId="{42F7B463-038D-44EC-A5E5-C1AD1F538646}" destId="{372C04EC-3036-42FB-8264-B6BBF7D78C98}" srcOrd="0" destOrd="0" presId="urn:microsoft.com/office/officeart/2005/8/layout/hierarchy6"/>
    <dgm:cxn modelId="{DEE84E8D-3A5F-4BDB-9444-8BB6BFE4CD30}" type="presOf" srcId="{DA40E615-F32F-48A1-B616-10E66BB9FE6B}" destId="{ACE32D9E-F537-4C16-AA49-EB812C43CF6A}" srcOrd="0" destOrd="0" presId="urn:microsoft.com/office/officeart/2005/8/layout/hierarchy6"/>
    <dgm:cxn modelId="{76F94890-C74E-401D-A311-7493FBF7902A}" type="presOf" srcId="{694F0996-6988-4341-BB08-75212F4644F2}" destId="{A83F335E-08BC-4F0A-A1CB-9300850813DD}" srcOrd="0" destOrd="0" presId="urn:microsoft.com/office/officeart/2005/8/layout/hierarchy6"/>
    <dgm:cxn modelId="{39182691-A6B2-4FA5-836E-FB505F81A9E0}" type="presOf" srcId="{82FCC575-AC07-4387-B019-D701E738FCFD}" destId="{AC819F5D-BDA8-4FF5-8E8A-97C3E61C44B7}" srcOrd="0" destOrd="0" presId="urn:microsoft.com/office/officeart/2005/8/layout/hierarchy6"/>
    <dgm:cxn modelId="{9FFC7891-6B20-4EC8-8C7E-D0773816AFC6}" srcId="{508F3B25-9104-4980-9BD7-662CE69B715E}" destId="{F84FAD69-5E63-4850-8C78-676ECD73C57A}" srcOrd="0" destOrd="0" parTransId="{87349507-DC4B-4C20-A885-39E0F0905463}" sibTransId="{45FCA64D-A43D-4067-B102-83E6AB9E8EB4}"/>
    <dgm:cxn modelId="{1C520C96-3B2A-4F63-962F-3EB74639E367}" srcId="{3E478591-CF71-47D2-A6D3-713B8AF258CE}" destId="{19B9A0F5-B1C0-4FB4-911B-9DD523B359D3}" srcOrd="2" destOrd="0" parTransId="{2F645D82-30E4-4D49-BFE6-DCA299255005}" sibTransId="{88D4ACFC-8119-4D07-8020-111EE7C3D58A}"/>
    <dgm:cxn modelId="{A58D7999-4148-4F9A-9FF4-DBCC821D149F}" type="presOf" srcId="{805C043D-CF40-49C9-BCA0-D3D032CA9379}" destId="{8914704C-7CB1-486D-8EA5-F473F41B744F}" srcOrd="0" destOrd="0" presId="urn:microsoft.com/office/officeart/2005/8/layout/hierarchy6"/>
    <dgm:cxn modelId="{8E66B49A-7E64-4953-A68C-5B7B8987DB3D}" type="presOf" srcId="{3714FBFA-6F78-4737-A4FF-8EC4ABE897A6}" destId="{90260C49-6F80-45BA-BF66-E486453A3AEE}" srcOrd="0" destOrd="0" presId="urn:microsoft.com/office/officeart/2005/8/layout/hierarchy6"/>
    <dgm:cxn modelId="{BD1FC39C-8D61-48C3-9CD9-5112F37D452D}" srcId="{19B9A0F5-B1C0-4FB4-911B-9DD523B359D3}" destId="{7C71A250-E3C0-4E01-86B9-8156429F2712}" srcOrd="0" destOrd="0" parTransId="{C4DADB93-0C34-4C8F-AE62-519D1A049837}" sibTransId="{45ABD38D-151C-4454-BFDC-CE8F7E844063}"/>
    <dgm:cxn modelId="{8F61D89D-4EB5-4246-A99B-ECA580AB077B}" type="presOf" srcId="{B4AB8E42-3672-4F87-8A73-380C99A16E4D}" destId="{30C66036-73F2-4EAA-89C2-3A5B77581BF3}" srcOrd="0" destOrd="0" presId="urn:microsoft.com/office/officeart/2005/8/layout/hierarchy6"/>
    <dgm:cxn modelId="{7E49E8A4-3E90-4055-A341-0470BCD7EAF7}" srcId="{21CF6AD4-0A7F-454A-9D8E-CDB872424723}" destId="{5384F396-74FF-4F1E-8241-85573C8AFF68}" srcOrd="0" destOrd="0" parTransId="{8C0D61C5-D68C-49EE-A15A-A6BD8C6280C7}" sibTransId="{051A71E7-97A6-4E8E-93A6-6AFE922ED6AE}"/>
    <dgm:cxn modelId="{5EAEE0A6-3B2B-436B-A878-F18923FE16ED}" type="presOf" srcId="{508F3B25-9104-4980-9BD7-662CE69B715E}" destId="{AAD2B8C2-1298-48D8-B539-9165F1279C54}" srcOrd="0" destOrd="0" presId="urn:microsoft.com/office/officeart/2005/8/layout/hierarchy6"/>
    <dgm:cxn modelId="{0AA743A9-C5D8-4F48-BC12-F8EEDB30F2FC}" type="presOf" srcId="{EEF3C4E3-646B-4CD9-9D30-C45B27AFE538}" destId="{CA750945-F499-4B77-BDEC-D640DD2E98A0}" srcOrd="0" destOrd="0" presId="urn:microsoft.com/office/officeart/2005/8/layout/hierarchy6"/>
    <dgm:cxn modelId="{0784F6AB-9537-4370-8EEA-9BF7416EF88A}" srcId="{7D700702-C357-40A0-AD85-FE058B2D32F4}" destId="{BC2974DB-E62A-4CEC-82FF-39EB24C0078D}" srcOrd="0" destOrd="0" parTransId="{82557266-64A2-4734-B228-247C75CBB6DA}" sibTransId="{37ABED7B-C3B1-41E9-A63F-D06FAD4F1D11}"/>
    <dgm:cxn modelId="{69087EAC-F070-4427-9938-974338018175}" srcId="{ADE94307-B5F5-444A-A878-0E76E9C0F067}" destId="{9B2636C6-1290-46AD-8AFB-6D1D78BA50D2}" srcOrd="0" destOrd="0" parTransId="{8F05889B-85FE-4FF5-BD0D-D4021628FA52}" sibTransId="{608CF988-C51C-480B-9103-F918EA01D127}"/>
    <dgm:cxn modelId="{3FD5F4B0-3070-4BE3-97CC-0BA84708FC27}" srcId="{FF72C4DD-8A68-4AEA-B64C-6A4382EC5B12}" destId="{CD1DE15A-1819-45C3-B0AC-80BE3E4A759D}" srcOrd="0" destOrd="0" parTransId="{1B66BCE0-4C99-4CB7-B59E-3CB8748D3A2A}" sibTransId="{87193204-D141-4B45-836F-FF4852DAA01C}"/>
    <dgm:cxn modelId="{1B6AE6B4-1F4B-4A59-892E-D132483F4051}" type="presOf" srcId="{2F645D82-30E4-4D49-BFE6-DCA299255005}" destId="{24CFB1CD-7C8C-4DE2-BD8B-F03B03B21C1C}" srcOrd="0" destOrd="0" presId="urn:microsoft.com/office/officeart/2005/8/layout/hierarchy6"/>
    <dgm:cxn modelId="{6C2817B6-879F-445C-A0D3-B2B6B00CC4BC}" srcId="{14B76F9E-E501-48E9-974C-3862F8AC1BE6}" destId="{B922B110-0F20-4118-80AD-F99D8CB75640}" srcOrd="0" destOrd="0" parTransId="{82FCC575-AC07-4387-B019-D701E738FCFD}" sibTransId="{6E0884CB-69D4-4C19-A54F-08FF3D6691B3}"/>
    <dgm:cxn modelId="{1369F7B7-4ED1-4BF5-BF22-F247D27CAD42}" type="presOf" srcId="{19B9A0F5-B1C0-4FB4-911B-9DD523B359D3}" destId="{018F4F46-E771-474C-BE6E-35FF2A604122}" srcOrd="0" destOrd="0" presId="urn:microsoft.com/office/officeart/2005/8/layout/hierarchy6"/>
    <dgm:cxn modelId="{C7318CB8-F986-4D83-A42C-AF8FF2D0F80E}" type="presOf" srcId="{F5CF68B8-ED07-4D94-A524-F5BECCF093B7}" destId="{58DC9713-D78A-49D0-BA05-D858CFFEAEB1}" srcOrd="0" destOrd="0" presId="urn:microsoft.com/office/officeart/2005/8/layout/hierarchy6"/>
    <dgm:cxn modelId="{C5DE46BC-FC78-4242-BC5F-31163284CD25}" type="presOf" srcId="{15CC3341-DD55-4611-A02F-3C8EC35EE0E9}" destId="{D7B7D8D8-CDC9-4E9E-91CF-2957521C6686}" srcOrd="0" destOrd="0" presId="urn:microsoft.com/office/officeart/2005/8/layout/hierarchy6"/>
    <dgm:cxn modelId="{759725BD-6900-45A0-BB91-DA0D10609FE3}" type="presOf" srcId="{5384F396-74FF-4F1E-8241-85573C8AFF68}" destId="{861351BE-DC53-41F7-A08D-4A9ECB701B22}" srcOrd="0" destOrd="0" presId="urn:microsoft.com/office/officeart/2005/8/layout/hierarchy6"/>
    <dgm:cxn modelId="{D1461FC2-C901-40D7-8638-7EB02D3C16CB}" type="presOf" srcId="{F0A98399-D370-4412-90F1-AE60DA5B3EFB}" destId="{F7AD0523-8CE9-4C8B-B597-51B0F98E243F}" srcOrd="0" destOrd="0" presId="urn:microsoft.com/office/officeart/2005/8/layout/hierarchy6"/>
    <dgm:cxn modelId="{4D64F1C7-94F8-49FD-8844-8E6233CD4EA5}" type="presOf" srcId="{567699CA-B77A-48E6-A699-7E8264D5801D}" destId="{159E805B-4681-4F50-95A2-1AE37B294B16}" srcOrd="0" destOrd="0" presId="urn:microsoft.com/office/officeart/2005/8/layout/hierarchy6"/>
    <dgm:cxn modelId="{2ECBD7CF-5743-4E66-A8DD-A676AD74451F}" type="presOf" srcId="{7C71A250-E3C0-4E01-86B9-8156429F2712}" destId="{EBB50934-AC13-4F79-BD9B-96DE445D7229}" srcOrd="0" destOrd="0" presId="urn:microsoft.com/office/officeart/2005/8/layout/hierarchy6"/>
    <dgm:cxn modelId="{83C500D0-583F-467F-AD1B-C5B914F5984E}" type="presOf" srcId="{3B81F728-8078-4A16-85AC-58CEABDDF777}" destId="{E581F1FA-B9F6-4B32-834A-AE52BFF07591}" srcOrd="0" destOrd="0" presId="urn:microsoft.com/office/officeart/2005/8/layout/hierarchy6"/>
    <dgm:cxn modelId="{0B9332D6-E95D-4355-89A6-C84A3F2B2AD6}" srcId="{3B81F728-8078-4A16-85AC-58CEABDDF777}" destId="{AA16768E-AA59-486E-9E59-65FC913F5D78}" srcOrd="0" destOrd="0" parTransId="{ACAB57BB-766B-417E-9CBA-D94F8A3A570E}" sibTransId="{27418C1C-672E-4A77-AE20-974FD5DC3E58}"/>
    <dgm:cxn modelId="{80DDB5DC-10A6-45A8-9CF6-587197B1DFC3}" type="presOf" srcId="{6C0114BE-F53E-4C25-ABA6-F9BF36221FE7}" destId="{E5B11E75-AF3D-479D-B075-848492747A68}" srcOrd="0" destOrd="0" presId="urn:microsoft.com/office/officeart/2005/8/layout/hierarchy6"/>
    <dgm:cxn modelId="{25A193DD-8FD1-4AEB-8500-2A5E078B741F}" srcId="{39518A32-9E09-499F-A3D8-F32E83CBAD0A}" destId="{FEC28F75-AD75-4396-8E23-57E51C262559}" srcOrd="0" destOrd="0" parTransId="{F5CF68B8-ED07-4D94-A524-F5BECCF093B7}" sibTransId="{EBC9A179-01E9-4CD7-8B7E-0CE877D14F19}"/>
    <dgm:cxn modelId="{E3B8F9E4-7C32-4E23-A075-250FF6A21755}" type="presOf" srcId="{82CC990F-423F-4071-9CF2-5A2DEC82EE84}" destId="{834569C6-74F6-40F0-A651-4080FF884837}" srcOrd="0" destOrd="0" presId="urn:microsoft.com/office/officeart/2005/8/layout/hierarchy6"/>
    <dgm:cxn modelId="{34E1E4E8-01C4-4946-BD31-4A54A9767941}" srcId="{B922B110-0F20-4118-80AD-F99D8CB75640}" destId="{070600A8-546A-4A67-A3DF-851899C1FD87}" srcOrd="0" destOrd="0" parTransId="{E69D9968-4445-4C64-BDD3-443EBD44A5E5}" sibTransId="{C0BBC53C-732D-4E12-A18B-D4BD12685076}"/>
    <dgm:cxn modelId="{EF0B1CEA-22D8-4D98-866D-DC04C90A9516}" type="presOf" srcId="{1D27AB73-4522-4CD2-901B-03D1DBF42097}" destId="{4EF6EC07-7557-4424-82E0-80815C7F4437}" srcOrd="0" destOrd="0" presId="urn:microsoft.com/office/officeart/2005/8/layout/hierarchy6"/>
    <dgm:cxn modelId="{21708BEB-CB6F-49FB-B25C-178CADA090AC}" type="presOf" srcId="{AA16768E-AA59-486E-9E59-65FC913F5D78}" destId="{F61A273E-F134-4620-89B2-14294C322764}" srcOrd="0" destOrd="0" presId="urn:microsoft.com/office/officeart/2005/8/layout/hierarchy6"/>
    <dgm:cxn modelId="{F9AC1EEF-8359-4A5C-82F6-5764608FA415}" type="presOf" srcId="{E69D9968-4445-4C64-BDD3-443EBD44A5E5}" destId="{E04CB77E-77D3-4284-B759-78562370C213}" srcOrd="0" destOrd="0" presId="urn:microsoft.com/office/officeart/2005/8/layout/hierarchy6"/>
    <dgm:cxn modelId="{E9519DEF-A473-4258-9F96-ADA4099A60C4}" srcId="{ADE94307-B5F5-444A-A878-0E76E9C0F067}" destId="{15CC3341-DD55-4611-A02F-3C8EC35EE0E9}" srcOrd="2" destOrd="0" parTransId="{3A8F0E80-F3E3-4BE7-97E8-48EEA1349ECE}" sibTransId="{B9387CA2-2F12-4F8F-B56C-CCFDF83378A2}"/>
    <dgm:cxn modelId="{95268BF3-5571-4981-B42F-38043833360D}" type="presOf" srcId="{C4DADB93-0C34-4C8F-AE62-519D1A049837}" destId="{BA1ADD86-AAA8-4F70-BDE9-078D022213F0}" srcOrd="0" destOrd="0" presId="urn:microsoft.com/office/officeart/2005/8/layout/hierarchy6"/>
    <dgm:cxn modelId="{F2C767F5-5022-4263-B9F0-78BAAE58CD3E}" type="presOf" srcId="{ADE94307-B5F5-444A-A878-0E76E9C0F067}" destId="{8889DF81-3017-4883-9D14-5BCD745E9C3E}" srcOrd="0" destOrd="0" presId="urn:microsoft.com/office/officeart/2005/8/layout/hierarchy6"/>
    <dgm:cxn modelId="{CB9BEFF5-780F-4E3F-A023-F62CF8A7E0B6}" type="presOf" srcId="{9B2636C6-1290-46AD-8AFB-6D1D78BA50D2}" destId="{ECE5B8FD-5A30-4D72-B88D-406AFA24B2C6}" srcOrd="0" destOrd="0" presId="urn:microsoft.com/office/officeart/2005/8/layout/hierarchy6"/>
    <dgm:cxn modelId="{35C3D4FB-70D2-4B78-8F3C-C6B6AE3F62C4}" srcId="{15CC3341-DD55-4611-A02F-3C8EC35EE0E9}" destId="{C22DCD53-65B7-4A8A-98BC-9E031F8C0DED}" srcOrd="1" destOrd="0" parTransId="{3BDD02E3-A6DD-49FE-A924-DDB541C8266D}" sibTransId="{6B92D736-EAC0-40D8-9D54-678144A799BD}"/>
    <dgm:cxn modelId="{C3E2F916-C2F8-49A5-8ABD-1BA5D43618BE}" type="presParOf" srcId="{06D0396F-D10A-4697-9EF5-60532EAF1CFC}" destId="{D47DD0DB-3A3F-4CC5-B1CF-EECE3D815D04}" srcOrd="0" destOrd="0" presId="urn:microsoft.com/office/officeart/2005/8/layout/hierarchy6"/>
    <dgm:cxn modelId="{79511D1D-BF3A-4D70-A901-030706565D29}" type="presParOf" srcId="{D47DD0DB-3A3F-4CC5-B1CF-EECE3D815D04}" destId="{3F15DE34-0533-40A7-9581-7F6EF9A5836A}" srcOrd="0" destOrd="0" presId="urn:microsoft.com/office/officeart/2005/8/layout/hierarchy6"/>
    <dgm:cxn modelId="{FFD4503E-D21E-4FC6-B7CC-BF7645D620E9}" type="presParOf" srcId="{3F15DE34-0533-40A7-9581-7F6EF9A5836A}" destId="{7C9D5485-9EE4-4BA5-BA5C-D763E996F4C3}" srcOrd="0" destOrd="0" presId="urn:microsoft.com/office/officeart/2005/8/layout/hierarchy6"/>
    <dgm:cxn modelId="{E2D03B86-6F20-4130-BD99-2A012F8E05B8}" type="presParOf" srcId="{7C9D5485-9EE4-4BA5-BA5C-D763E996F4C3}" destId="{8889DF81-3017-4883-9D14-5BCD745E9C3E}" srcOrd="0" destOrd="0" presId="urn:microsoft.com/office/officeart/2005/8/layout/hierarchy6"/>
    <dgm:cxn modelId="{59063D8C-3F2B-4F9E-AA4D-4E24A649ED93}" type="presParOf" srcId="{7C9D5485-9EE4-4BA5-BA5C-D763E996F4C3}" destId="{16B2848C-A0A3-4776-94DD-028846FC1D4B}" srcOrd="1" destOrd="0" presId="urn:microsoft.com/office/officeart/2005/8/layout/hierarchy6"/>
    <dgm:cxn modelId="{CE930973-BF45-483F-A56A-242BC176B60C}" type="presParOf" srcId="{16B2848C-A0A3-4776-94DD-028846FC1D4B}" destId="{9AC81623-7D7A-4975-B54D-F771255BFEB5}" srcOrd="0" destOrd="0" presId="urn:microsoft.com/office/officeart/2005/8/layout/hierarchy6"/>
    <dgm:cxn modelId="{4D196CB5-3B76-4204-ACBA-69483C1D1074}" type="presParOf" srcId="{16B2848C-A0A3-4776-94DD-028846FC1D4B}" destId="{C0988D9B-6639-4D1F-9B67-4D13DABB5490}" srcOrd="1" destOrd="0" presId="urn:microsoft.com/office/officeart/2005/8/layout/hierarchy6"/>
    <dgm:cxn modelId="{8EF6596C-90CE-444C-8523-E744CBDD00B4}" type="presParOf" srcId="{C0988D9B-6639-4D1F-9B67-4D13DABB5490}" destId="{ECE5B8FD-5A30-4D72-B88D-406AFA24B2C6}" srcOrd="0" destOrd="0" presId="urn:microsoft.com/office/officeart/2005/8/layout/hierarchy6"/>
    <dgm:cxn modelId="{9236C3DE-3AAC-4CBB-9239-8E4F4F045D5D}" type="presParOf" srcId="{C0988D9B-6639-4D1F-9B67-4D13DABB5490}" destId="{69938CD5-8979-490A-BFFE-DD29B0E5FD3E}" srcOrd="1" destOrd="0" presId="urn:microsoft.com/office/officeart/2005/8/layout/hierarchy6"/>
    <dgm:cxn modelId="{E55BF02E-92AA-496F-8502-1E27D75A02EF}" type="presParOf" srcId="{69938CD5-8979-490A-BFFE-DD29B0E5FD3E}" destId="{4EF6EC07-7557-4424-82E0-80815C7F4437}" srcOrd="0" destOrd="0" presId="urn:microsoft.com/office/officeart/2005/8/layout/hierarchy6"/>
    <dgm:cxn modelId="{95100439-80A4-4892-960D-28F254A55812}" type="presParOf" srcId="{69938CD5-8979-490A-BFFE-DD29B0E5FD3E}" destId="{907F62E4-6743-478A-9A0C-9C9DB527210E}" srcOrd="1" destOrd="0" presId="urn:microsoft.com/office/officeart/2005/8/layout/hierarchy6"/>
    <dgm:cxn modelId="{EF61D46E-ECFE-4940-9F6B-67668886A13F}" type="presParOf" srcId="{907F62E4-6743-478A-9A0C-9C9DB527210E}" destId="{AAD2B8C2-1298-48D8-B539-9165F1279C54}" srcOrd="0" destOrd="0" presId="urn:microsoft.com/office/officeart/2005/8/layout/hierarchy6"/>
    <dgm:cxn modelId="{D4C304C6-F603-48E1-83F9-A3BCCB1F898B}" type="presParOf" srcId="{907F62E4-6743-478A-9A0C-9C9DB527210E}" destId="{76F6B1FD-6A8C-498E-B65F-9DEA9C0D281F}" srcOrd="1" destOrd="0" presId="urn:microsoft.com/office/officeart/2005/8/layout/hierarchy6"/>
    <dgm:cxn modelId="{D9F71AE2-2E4D-4006-A6E5-9FE4B4680C33}" type="presParOf" srcId="{76F6B1FD-6A8C-498E-B65F-9DEA9C0D281F}" destId="{E71CC41E-6FCC-4FDE-BE67-9C4031BB5C63}" srcOrd="0" destOrd="0" presId="urn:microsoft.com/office/officeart/2005/8/layout/hierarchy6"/>
    <dgm:cxn modelId="{1B118427-7E46-4DA5-AD14-F2480EAAA8A7}" type="presParOf" srcId="{76F6B1FD-6A8C-498E-B65F-9DEA9C0D281F}" destId="{50C579FA-6C3F-476C-B8A7-2B66B50094F8}" srcOrd="1" destOrd="0" presId="urn:microsoft.com/office/officeart/2005/8/layout/hierarchy6"/>
    <dgm:cxn modelId="{434CB80B-BD7D-4B13-8C46-324A3A170E2D}" type="presParOf" srcId="{50C579FA-6C3F-476C-B8A7-2B66B50094F8}" destId="{594FD6DB-4EB9-4C4E-BB35-36B9FB746F9D}" srcOrd="0" destOrd="0" presId="urn:microsoft.com/office/officeart/2005/8/layout/hierarchy6"/>
    <dgm:cxn modelId="{8AE1118D-93B7-4A91-B65E-387652A1DF67}" type="presParOf" srcId="{50C579FA-6C3F-476C-B8A7-2B66B50094F8}" destId="{424E2521-8141-4DEC-BC14-A0D0A93BC7E5}" srcOrd="1" destOrd="0" presId="urn:microsoft.com/office/officeart/2005/8/layout/hierarchy6"/>
    <dgm:cxn modelId="{991DE95A-03C7-49A0-9E25-25F26B98EF07}" type="presParOf" srcId="{424E2521-8141-4DEC-BC14-A0D0A93BC7E5}" destId="{7BBE2C80-D514-4FF5-8412-1978F90DB514}" srcOrd="0" destOrd="0" presId="urn:microsoft.com/office/officeart/2005/8/layout/hierarchy6"/>
    <dgm:cxn modelId="{BEA0F569-D041-4099-8C86-20DE8A95BF7E}" type="presParOf" srcId="{424E2521-8141-4DEC-BC14-A0D0A93BC7E5}" destId="{B8BA90ED-7D0B-4BDF-9EAE-CEFFF3BCD1EA}" srcOrd="1" destOrd="0" presId="urn:microsoft.com/office/officeart/2005/8/layout/hierarchy6"/>
    <dgm:cxn modelId="{2D93B11B-47DF-40C2-A3B1-E4E6A5ED6F63}" type="presParOf" srcId="{B8BA90ED-7D0B-4BDF-9EAE-CEFFF3BCD1EA}" destId="{8914704C-7CB1-486D-8EA5-F473F41B744F}" srcOrd="0" destOrd="0" presId="urn:microsoft.com/office/officeart/2005/8/layout/hierarchy6"/>
    <dgm:cxn modelId="{4149CB71-6DEF-4E97-9A19-832BBD0863DA}" type="presParOf" srcId="{B8BA90ED-7D0B-4BDF-9EAE-CEFFF3BCD1EA}" destId="{60BED2C0-707E-423B-96AD-FA82F0C604D8}" srcOrd="1" destOrd="0" presId="urn:microsoft.com/office/officeart/2005/8/layout/hierarchy6"/>
    <dgm:cxn modelId="{BDC61876-BDFA-4DC1-83ED-1DFAEAACDFD8}" type="presParOf" srcId="{16B2848C-A0A3-4776-94DD-028846FC1D4B}" destId="{BBBF3ECE-92D9-4E34-8834-BEAF28DFE74C}" srcOrd="2" destOrd="0" presId="urn:microsoft.com/office/officeart/2005/8/layout/hierarchy6"/>
    <dgm:cxn modelId="{3DA9F435-664A-4D02-94FB-05815A992EE5}" type="presParOf" srcId="{16B2848C-A0A3-4776-94DD-028846FC1D4B}" destId="{8C31147B-75F3-4CCA-A176-BA0FB3B22592}" srcOrd="3" destOrd="0" presId="urn:microsoft.com/office/officeart/2005/8/layout/hierarchy6"/>
    <dgm:cxn modelId="{A38F5839-B23B-4390-9513-EF67DDF52FF3}" type="presParOf" srcId="{8C31147B-75F3-4CCA-A176-BA0FB3B22592}" destId="{0FFBAE63-EA43-4C10-A445-2702ACB6BBAD}" srcOrd="0" destOrd="0" presId="urn:microsoft.com/office/officeart/2005/8/layout/hierarchy6"/>
    <dgm:cxn modelId="{254125B2-A70E-4065-80DF-221B7E9D376C}" type="presParOf" srcId="{8C31147B-75F3-4CCA-A176-BA0FB3B22592}" destId="{0B538C7A-F33E-4DC9-B572-4304668B2DE1}" srcOrd="1" destOrd="0" presId="urn:microsoft.com/office/officeart/2005/8/layout/hierarchy6"/>
    <dgm:cxn modelId="{50AF62B7-7738-4296-986D-8C85651009F5}" type="presParOf" srcId="{0B538C7A-F33E-4DC9-B572-4304668B2DE1}" destId="{803C7E0D-9FB7-4AE2-AD92-80FDFDAEDDF9}" srcOrd="0" destOrd="0" presId="urn:microsoft.com/office/officeart/2005/8/layout/hierarchy6"/>
    <dgm:cxn modelId="{C56BCE79-04A6-4375-A0F9-746D5B0D1EC8}" type="presParOf" srcId="{0B538C7A-F33E-4DC9-B572-4304668B2DE1}" destId="{D1942D20-95F7-4EC9-86FF-95CDEEF3723E}" srcOrd="1" destOrd="0" presId="urn:microsoft.com/office/officeart/2005/8/layout/hierarchy6"/>
    <dgm:cxn modelId="{DD2553C3-4240-4F77-B1B9-2442D374CD99}" type="presParOf" srcId="{D1942D20-95F7-4EC9-86FF-95CDEEF3723E}" destId="{521AF6FC-22BA-4A79-A591-9589F3F7D7F5}" srcOrd="0" destOrd="0" presId="urn:microsoft.com/office/officeart/2005/8/layout/hierarchy6"/>
    <dgm:cxn modelId="{EF289B11-ECA1-425D-8AF8-89080720720B}" type="presParOf" srcId="{D1942D20-95F7-4EC9-86FF-95CDEEF3723E}" destId="{07CB8918-5A7B-4B06-BC21-D0B0580A8E27}" srcOrd="1" destOrd="0" presId="urn:microsoft.com/office/officeart/2005/8/layout/hierarchy6"/>
    <dgm:cxn modelId="{D417AFC6-32E2-4E2F-85B2-5B1C535B6C62}" type="presParOf" srcId="{07CB8918-5A7B-4B06-BC21-D0B0580A8E27}" destId="{AC819F5D-BDA8-4FF5-8E8A-97C3E61C44B7}" srcOrd="0" destOrd="0" presId="urn:microsoft.com/office/officeart/2005/8/layout/hierarchy6"/>
    <dgm:cxn modelId="{9BBA1F3A-3193-40CC-BBB3-F4FBFF75D225}" type="presParOf" srcId="{07CB8918-5A7B-4B06-BC21-D0B0580A8E27}" destId="{22F8A50C-DFD0-40E9-BBC3-09D59B3BE82E}" srcOrd="1" destOrd="0" presId="urn:microsoft.com/office/officeart/2005/8/layout/hierarchy6"/>
    <dgm:cxn modelId="{6F71552A-09A5-4965-A293-88852582DFA2}" type="presParOf" srcId="{22F8A50C-DFD0-40E9-BBC3-09D59B3BE82E}" destId="{147F8119-B1CD-4F30-9B70-767B13B2F1E0}" srcOrd="0" destOrd="0" presId="urn:microsoft.com/office/officeart/2005/8/layout/hierarchy6"/>
    <dgm:cxn modelId="{F1B1DD1F-466E-4BC1-98EA-62A73559B64B}" type="presParOf" srcId="{22F8A50C-DFD0-40E9-BBC3-09D59B3BE82E}" destId="{1646C1ED-0EC4-4203-A25D-52798D0FC8F6}" srcOrd="1" destOrd="0" presId="urn:microsoft.com/office/officeart/2005/8/layout/hierarchy6"/>
    <dgm:cxn modelId="{E4E20E6C-2EB8-45F7-AA8D-089BAC05442C}" type="presParOf" srcId="{1646C1ED-0EC4-4203-A25D-52798D0FC8F6}" destId="{E04CB77E-77D3-4284-B759-78562370C213}" srcOrd="0" destOrd="0" presId="urn:microsoft.com/office/officeart/2005/8/layout/hierarchy6"/>
    <dgm:cxn modelId="{5BEA5F32-C892-4328-A9DB-991CDA84F2AD}" type="presParOf" srcId="{1646C1ED-0EC4-4203-A25D-52798D0FC8F6}" destId="{2C62705E-1885-48E1-A3EE-B4214EEFF72A}" srcOrd="1" destOrd="0" presId="urn:microsoft.com/office/officeart/2005/8/layout/hierarchy6"/>
    <dgm:cxn modelId="{054B5449-AF62-4A53-B0CB-F965C949B536}" type="presParOf" srcId="{2C62705E-1885-48E1-A3EE-B4214EEFF72A}" destId="{C7CDAD74-014D-4835-8DCF-5179F97A2A18}" srcOrd="0" destOrd="0" presId="urn:microsoft.com/office/officeart/2005/8/layout/hierarchy6"/>
    <dgm:cxn modelId="{6388EBD8-B209-4A1B-9176-97BCA05F88E5}" type="presParOf" srcId="{2C62705E-1885-48E1-A3EE-B4214EEFF72A}" destId="{8C2C795F-7B6C-408E-BFC4-C30710470B1B}" srcOrd="1" destOrd="0" presId="urn:microsoft.com/office/officeart/2005/8/layout/hierarchy6"/>
    <dgm:cxn modelId="{955B8C16-013A-4B2E-91E0-8FE0AF811A1C}" type="presParOf" srcId="{0B538C7A-F33E-4DC9-B572-4304668B2DE1}" destId="{E73CB38C-5EE3-4268-94E3-60D994FC9F17}" srcOrd="2" destOrd="0" presId="urn:microsoft.com/office/officeart/2005/8/layout/hierarchy6"/>
    <dgm:cxn modelId="{9F34E10C-CD7A-4F1E-A802-D11D76E54AD1}" type="presParOf" srcId="{0B538C7A-F33E-4DC9-B572-4304668B2DE1}" destId="{A0EED0EF-CDBD-4B3C-BAAA-1DF098DE766E}" srcOrd="3" destOrd="0" presId="urn:microsoft.com/office/officeart/2005/8/layout/hierarchy6"/>
    <dgm:cxn modelId="{21B82ED2-75FB-4872-93EB-C7EE5290C11E}" type="presParOf" srcId="{A0EED0EF-CDBD-4B3C-BAAA-1DF098DE766E}" destId="{791D8AF6-A0BA-4DEA-85A9-E345AE47928E}" srcOrd="0" destOrd="0" presId="urn:microsoft.com/office/officeart/2005/8/layout/hierarchy6"/>
    <dgm:cxn modelId="{98FA9FDE-81F0-4323-89DB-DB6AAA06D9FD}" type="presParOf" srcId="{A0EED0EF-CDBD-4B3C-BAAA-1DF098DE766E}" destId="{C0DFA286-58DE-4A44-A733-30D64710C181}" srcOrd="1" destOrd="0" presId="urn:microsoft.com/office/officeart/2005/8/layout/hierarchy6"/>
    <dgm:cxn modelId="{97DC6D43-0925-4087-9FDD-964AAD756D6D}" type="presParOf" srcId="{C0DFA286-58DE-4A44-A733-30D64710C181}" destId="{90260C49-6F80-45BA-BF66-E486453A3AEE}" srcOrd="0" destOrd="0" presId="urn:microsoft.com/office/officeart/2005/8/layout/hierarchy6"/>
    <dgm:cxn modelId="{1FBA304E-B69D-4B61-9673-062611CB6824}" type="presParOf" srcId="{C0DFA286-58DE-4A44-A733-30D64710C181}" destId="{7DB69080-9E05-4A11-A63F-A47AAB8AB962}" srcOrd="1" destOrd="0" presId="urn:microsoft.com/office/officeart/2005/8/layout/hierarchy6"/>
    <dgm:cxn modelId="{9C879108-39C3-4994-B0DA-275BC39CA4B5}" type="presParOf" srcId="{7DB69080-9E05-4A11-A63F-A47AAB8AB962}" destId="{E581F1FA-B9F6-4B32-834A-AE52BFF07591}" srcOrd="0" destOrd="0" presId="urn:microsoft.com/office/officeart/2005/8/layout/hierarchy6"/>
    <dgm:cxn modelId="{BA01304D-DFC7-4CEF-A927-E31E68D9D2D8}" type="presParOf" srcId="{7DB69080-9E05-4A11-A63F-A47AAB8AB962}" destId="{C692960F-A16C-498A-8786-CB6FBA903A69}" srcOrd="1" destOrd="0" presId="urn:microsoft.com/office/officeart/2005/8/layout/hierarchy6"/>
    <dgm:cxn modelId="{463BFB4A-6981-452B-B394-27D1C8249138}" type="presParOf" srcId="{C692960F-A16C-498A-8786-CB6FBA903A69}" destId="{A4CA8DF0-1B9E-4D24-9712-BBA42DD0A93D}" srcOrd="0" destOrd="0" presId="urn:microsoft.com/office/officeart/2005/8/layout/hierarchy6"/>
    <dgm:cxn modelId="{7F7FFB8F-AD65-48AB-94D4-E0857C1D586E}" type="presParOf" srcId="{C692960F-A16C-498A-8786-CB6FBA903A69}" destId="{EEB8D455-BC3E-4C3E-BBF7-A66400AA901D}" srcOrd="1" destOrd="0" presId="urn:microsoft.com/office/officeart/2005/8/layout/hierarchy6"/>
    <dgm:cxn modelId="{7264F1CB-5F1C-4BA4-94A9-599DDEC50867}" type="presParOf" srcId="{EEB8D455-BC3E-4C3E-BBF7-A66400AA901D}" destId="{F61A273E-F134-4620-89B2-14294C322764}" srcOrd="0" destOrd="0" presId="urn:microsoft.com/office/officeart/2005/8/layout/hierarchy6"/>
    <dgm:cxn modelId="{0989C7A2-ADFF-4F3F-AF7A-C919644EC1EA}" type="presParOf" srcId="{EEB8D455-BC3E-4C3E-BBF7-A66400AA901D}" destId="{ABC2B653-E410-4E3F-A996-C8FF4778BCA5}" srcOrd="1" destOrd="0" presId="urn:microsoft.com/office/officeart/2005/8/layout/hierarchy6"/>
    <dgm:cxn modelId="{E8CC2A89-135E-4522-99B0-6F7923EB0709}" type="presParOf" srcId="{16B2848C-A0A3-4776-94DD-028846FC1D4B}" destId="{361063D5-99A0-432F-9DEC-B0253952CD1E}" srcOrd="4" destOrd="0" presId="urn:microsoft.com/office/officeart/2005/8/layout/hierarchy6"/>
    <dgm:cxn modelId="{A918A40F-0A53-4A4A-B611-E48B24B365AD}" type="presParOf" srcId="{16B2848C-A0A3-4776-94DD-028846FC1D4B}" destId="{D33503F4-2860-44D5-BC3D-2FEA05A974D8}" srcOrd="5" destOrd="0" presId="urn:microsoft.com/office/officeart/2005/8/layout/hierarchy6"/>
    <dgm:cxn modelId="{29B376F2-66E3-420B-A28F-48C4ACEDDEE6}" type="presParOf" srcId="{D33503F4-2860-44D5-BC3D-2FEA05A974D8}" destId="{D7B7D8D8-CDC9-4E9E-91CF-2957521C6686}" srcOrd="0" destOrd="0" presId="urn:microsoft.com/office/officeart/2005/8/layout/hierarchy6"/>
    <dgm:cxn modelId="{EE7FF2BA-EBAE-476F-805B-CC58A22C6C5B}" type="presParOf" srcId="{D33503F4-2860-44D5-BC3D-2FEA05A974D8}" destId="{5BDE1B08-80D9-4038-8CF0-B74583C6AE7C}" srcOrd="1" destOrd="0" presId="urn:microsoft.com/office/officeart/2005/8/layout/hierarchy6"/>
    <dgm:cxn modelId="{DB36265B-A96F-4E46-A933-21DEC36B6AC9}" type="presParOf" srcId="{5BDE1B08-80D9-4038-8CF0-B74583C6AE7C}" destId="{ACE32D9E-F537-4C16-AA49-EB812C43CF6A}" srcOrd="0" destOrd="0" presId="urn:microsoft.com/office/officeart/2005/8/layout/hierarchy6"/>
    <dgm:cxn modelId="{F77C8465-C4AA-487E-807D-D4FAA3E4DED4}" type="presParOf" srcId="{5BDE1B08-80D9-4038-8CF0-B74583C6AE7C}" destId="{70A48C72-CD20-4EEE-A230-84310D548F05}" srcOrd="1" destOrd="0" presId="urn:microsoft.com/office/officeart/2005/8/layout/hierarchy6"/>
    <dgm:cxn modelId="{8EDC6CDE-1C16-4681-BAF1-A82CD4B2A98B}" type="presParOf" srcId="{70A48C72-CD20-4EEE-A230-84310D548F05}" destId="{E1B6C7C9-FAAF-482D-8286-8CB02783A6E6}" srcOrd="0" destOrd="0" presId="urn:microsoft.com/office/officeart/2005/8/layout/hierarchy6"/>
    <dgm:cxn modelId="{75C7DE99-558B-4E1E-81FB-07BFBB19AF1D}" type="presParOf" srcId="{70A48C72-CD20-4EEE-A230-84310D548F05}" destId="{EA7A9FDC-78D6-4996-B3D3-D93A41E5CC14}" srcOrd="1" destOrd="0" presId="urn:microsoft.com/office/officeart/2005/8/layout/hierarchy6"/>
    <dgm:cxn modelId="{B9A23939-1B66-4965-880E-610F22796F55}" type="presParOf" srcId="{EA7A9FDC-78D6-4996-B3D3-D93A41E5CC14}" destId="{FB49F67D-AB31-45CC-9FE2-98AAADAE86DA}" srcOrd="0" destOrd="0" presId="urn:microsoft.com/office/officeart/2005/8/layout/hierarchy6"/>
    <dgm:cxn modelId="{C6BB9DF1-326A-4223-A893-57BE08BF0088}" type="presParOf" srcId="{EA7A9FDC-78D6-4996-B3D3-D93A41E5CC14}" destId="{B43AAE4C-11EC-44C2-8D0B-CEE2E4A9C64D}" srcOrd="1" destOrd="0" presId="urn:microsoft.com/office/officeart/2005/8/layout/hierarchy6"/>
    <dgm:cxn modelId="{4D8CCAB7-37EC-4465-8F5C-2E67DCC483AC}" type="presParOf" srcId="{B43AAE4C-11EC-44C2-8D0B-CEE2E4A9C64D}" destId="{D13489AF-2A76-486B-B97B-433AC65BB560}" srcOrd="0" destOrd="0" presId="urn:microsoft.com/office/officeart/2005/8/layout/hierarchy6"/>
    <dgm:cxn modelId="{5765F20A-08A8-4A6F-A6DE-E99548D98231}" type="presParOf" srcId="{B43AAE4C-11EC-44C2-8D0B-CEE2E4A9C64D}" destId="{7B97C53D-4A64-43F5-88F5-159E0A0D1A23}" srcOrd="1" destOrd="0" presId="urn:microsoft.com/office/officeart/2005/8/layout/hierarchy6"/>
    <dgm:cxn modelId="{5D4C9D81-82E3-4CA9-9C38-5FAE5F153EA1}" type="presParOf" srcId="{7B97C53D-4A64-43F5-88F5-159E0A0D1A23}" destId="{E42FF4E1-B006-4739-9B86-4E880301BFD3}" srcOrd="0" destOrd="0" presId="urn:microsoft.com/office/officeart/2005/8/layout/hierarchy6"/>
    <dgm:cxn modelId="{B00DF018-EFFC-4734-A44F-01EACEA082B1}" type="presParOf" srcId="{7B97C53D-4A64-43F5-88F5-159E0A0D1A23}" destId="{D947B046-9507-4C2B-9D69-1707E022F694}" srcOrd="1" destOrd="0" presId="urn:microsoft.com/office/officeart/2005/8/layout/hierarchy6"/>
    <dgm:cxn modelId="{F8E204BA-0112-4DC4-8D7F-3F0CE240515D}" type="presParOf" srcId="{D947B046-9507-4C2B-9D69-1707E022F694}" destId="{BB5D5692-4AE3-4076-8448-542903D7F7C6}" srcOrd="0" destOrd="0" presId="urn:microsoft.com/office/officeart/2005/8/layout/hierarchy6"/>
    <dgm:cxn modelId="{782DC38E-7569-48F3-B7F3-9A103956486D}" type="presParOf" srcId="{D947B046-9507-4C2B-9D69-1707E022F694}" destId="{5D2FF111-92E6-4CE0-B143-32E67DA01FCC}" srcOrd="1" destOrd="0" presId="urn:microsoft.com/office/officeart/2005/8/layout/hierarchy6"/>
    <dgm:cxn modelId="{A72A4AE0-82A4-4658-BCBB-71409304108C}" type="presParOf" srcId="{5BDE1B08-80D9-4038-8CF0-B74583C6AE7C}" destId="{246E6064-8889-4D31-8F4A-03409E55911A}" srcOrd="2" destOrd="0" presId="urn:microsoft.com/office/officeart/2005/8/layout/hierarchy6"/>
    <dgm:cxn modelId="{CE1C6FE8-FE6A-45A9-9EE9-F934B20C568E}" type="presParOf" srcId="{5BDE1B08-80D9-4038-8CF0-B74583C6AE7C}" destId="{F051276B-4049-43F1-A68C-3A675DE52EA8}" srcOrd="3" destOrd="0" presId="urn:microsoft.com/office/officeart/2005/8/layout/hierarchy6"/>
    <dgm:cxn modelId="{0683603F-ECAC-464E-ADE8-134D10DF5978}" type="presParOf" srcId="{F051276B-4049-43F1-A68C-3A675DE52EA8}" destId="{E54B8998-6BCC-48E3-BFB4-A7789CB69254}" srcOrd="0" destOrd="0" presId="urn:microsoft.com/office/officeart/2005/8/layout/hierarchy6"/>
    <dgm:cxn modelId="{7EA8A1D4-973E-4B1D-85C1-A50804DA977F}" type="presParOf" srcId="{F051276B-4049-43F1-A68C-3A675DE52EA8}" destId="{2E8EAA5D-D92F-4857-9717-7522FB99E457}" srcOrd="1" destOrd="0" presId="urn:microsoft.com/office/officeart/2005/8/layout/hierarchy6"/>
    <dgm:cxn modelId="{00790400-6A7A-4ADD-BE32-9C7D44292E90}" type="presParOf" srcId="{2E8EAA5D-D92F-4857-9717-7522FB99E457}" destId="{CA750945-F499-4B77-BDEC-D640DD2E98A0}" srcOrd="0" destOrd="0" presId="urn:microsoft.com/office/officeart/2005/8/layout/hierarchy6"/>
    <dgm:cxn modelId="{F64D4269-F2A1-4FF8-A08C-40BA5496DEB8}" type="presParOf" srcId="{2E8EAA5D-D92F-4857-9717-7522FB99E457}" destId="{589696CE-9BC9-4411-A9E3-E453E9F9F430}" srcOrd="1" destOrd="0" presId="urn:microsoft.com/office/officeart/2005/8/layout/hierarchy6"/>
    <dgm:cxn modelId="{FE72BF01-1630-4944-B871-81CB26086339}" type="presParOf" srcId="{589696CE-9BC9-4411-A9E3-E453E9F9F430}" destId="{3F9D2C6E-0949-4D4F-9335-641617157A51}" srcOrd="0" destOrd="0" presId="urn:microsoft.com/office/officeart/2005/8/layout/hierarchy6"/>
    <dgm:cxn modelId="{1E2109C4-6C67-4D38-AB61-5DBFC88CBC7D}" type="presParOf" srcId="{589696CE-9BC9-4411-A9E3-E453E9F9F430}" destId="{372D8782-B24C-44D0-8950-837A6D334D92}" srcOrd="1" destOrd="0" presId="urn:microsoft.com/office/officeart/2005/8/layout/hierarchy6"/>
    <dgm:cxn modelId="{00263EB6-6E07-40AB-A7B9-BBD707AA8924}" type="presParOf" srcId="{372D8782-B24C-44D0-8950-837A6D334D92}" destId="{E5B11E75-AF3D-479D-B075-848492747A68}" srcOrd="0" destOrd="0" presId="urn:microsoft.com/office/officeart/2005/8/layout/hierarchy6"/>
    <dgm:cxn modelId="{9C74A35A-DFD5-4F8D-B9CD-D0DC08DA0842}" type="presParOf" srcId="{372D8782-B24C-44D0-8950-837A6D334D92}" destId="{79C61AD4-E024-44DC-AB57-35E81FACE3FD}" srcOrd="1" destOrd="0" presId="urn:microsoft.com/office/officeart/2005/8/layout/hierarchy6"/>
    <dgm:cxn modelId="{D9D68EB6-DD49-49C8-8CCE-294EF6001677}" type="presParOf" srcId="{79C61AD4-E024-44DC-AB57-35E81FACE3FD}" destId="{E7EA0DF8-9873-424D-8D0E-792A6815470C}" srcOrd="0" destOrd="0" presId="urn:microsoft.com/office/officeart/2005/8/layout/hierarchy6"/>
    <dgm:cxn modelId="{AE8E1EC7-9BE7-48E7-B6E0-26C17238F6FD}" type="presParOf" srcId="{79C61AD4-E024-44DC-AB57-35E81FACE3FD}" destId="{589CCA3C-46D4-4F20-81A9-5A67AA423D9C}" srcOrd="1" destOrd="0" presId="urn:microsoft.com/office/officeart/2005/8/layout/hierarchy6"/>
    <dgm:cxn modelId="{2EDC9A3A-2307-4CE6-A00D-24FB59E6170F}" type="presParOf" srcId="{16B2848C-A0A3-4776-94DD-028846FC1D4B}" destId="{159E805B-4681-4F50-95A2-1AE37B294B16}" srcOrd="6" destOrd="0" presId="urn:microsoft.com/office/officeart/2005/8/layout/hierarchy6"/>
    <dgm:cxn modelId="{1812BD63-4D79-42E8-AA5B-BC9DEE9FC8E7}" type="presParOf" srcId="{16B2848C-A0A3-4776-94DD-028846FC1D4B}" destId="{5F4256A4-5610-4924-91B2-E04B5DEAE6D9}" srcOrd="7" destOrd="0" presId="urn:microsoft.com/office/officeart/2005/8/layout/hierarchy6"/>
    <dgm:cxn modelId="{8314F907-EB74-4D4C-9677-1E6F3800E5A8}" type="presParOf" srcId="{5F4256A4-5610-4924-91B2-E04B5DEAE6D9}" destId="{DD153C32-1729-42BE-B666-12887EDA1F77}" srcOrd="0" destOrd="0" presId="urn:microsoft.com/office/officeart/2005/8/layout/hierarchy6"/>
    <dgm:cxn modelId="{E8D544B4-E780-44BA-AD2A-E21FFC0C8F34}" type="presParOf" srcId="{5F4256A4-5610-4924-91B2-E04B5DEAE6D9}" destId="{7EE1A140-352B-49FB-9456-E744766CB318}" srcOrd="1" destOrd="0" presId="urn:microsoft.com/office/officeart/2005/8/layout/hierarchy6"/>
    <dgm:cxn modelId="{EE7CA4AC-78A7-4384-9229-5001D8D3BBF6}" type="presParOf" srcId="{7EE1A140-352B-49FB-9456-E744766CB318}" destId="{372C04EC-3036-42FB-8264-B6BBF7D78C98}" srcOrd="0" destOrd="0" presId="urn:microsoft.com/office/officeart/2005/8/layout/hierarchy6"/>
    <dgm:cxn modelId="{9E1C5E85-950F-4549-84E1-E15E0AE1FFC5}" type="presParOf" srcId="{7EE1A140-352B-49FB-9456-E744766CB318}" destId="{EFF3EFFA-DD54-4A35-8F96-659081CBF1F3}" srcOrd="1" destOrd="0" presId="urn:microsoft.com/office/officeart/2005/8/layout/hierarchy6"/>
    <dgm:cxn modelId="{D5D7D1B8-4B63-4935-88C1-50098AB1E22F}" type="presParOf" srcId="{EFF3EFFA-DD54-4A35-8F96-659081CBF1F3}" destId="{96CD4E40-A62D-4175-9CC4-2D29F5D67D14}" srcOrd="0" destOrd="0" presId="urn:microsoft.com/office/officeart/2005/8/layout/hierarchy6"/>
    <dgm:cxn modelId="{47F28876-3FF6-42DA-B0AA-679D6D4BE3CE}" type="presParOf" srcId="{EFF3EFFA-DD54-4A35-8F96-659081CBF1F3}" destId="{C3222F22-48F8-4B3C-939D-E04C08B414D2}" srcOrd="1" destOrd="0" presId="urn:microsoft.com/office/officeart/2005/8/layout/hierarchy6"/>
    <dgm:cxn modelId="{5496FC1A-CC71-4285-89C6-D02C8888D377}" type="presParOf" srcId="{C3222F22-48F8-4B3C-939D-E04C08B414D2}" destId="{DFC866E6-2EF9-451B-AAD6-A34B81D81581}" srcOrd="0" destOrd="0" presId="urn:microsoft.com/office/officeart/2005/8/layout/hierarchy6"/>
    <dgm:cxn modelId="{827536BD-3962-4378-BE55-E837F3AD23AD}" type="presParOf" srcId="{C3222F22-48F8-4B3C-939D-E04C08B414D2}" destId="{A476EA3C-96D8-4DCB-AD38-6BEBF1761B02}" srcOrd="1" destOrd="0" presId="urn:microsoft.com/office/officeart/2005/8/layout/hierarchy6"/>
    <dgm:cxn modelId="{8B63F344-F225-48C0-AAF2-0062DCAE68FE}" type="presParOf" srcId="{A476EA3C-96D8-4DCB-AD38-6BEBF1761B02}" destId="{C4718F68-1D66-46D5-AA61-259A5888BD8D}" srcOrd="0" destOrd="0" presId="urn:microsoft.com/office/officeart/2005/8/layout/hierarchy6"/>
    <dgm:cxn modelId="{DE4B1936-DE09-458B-9707-3CBE69687D0D}" type="presParOf" srcId="{A476EA3C-96D8-4DCB-AD38-6BEBF1761B02}" destId="{6F5441B8-564F-4D38-8641-8089C6B80E7D}" srcOrd="1" destOrd="0" presId="urn:microsoft.com/office/officeart/2005/8/layout/hierarchy6"/>
    <dgm:cxn modelId="{EC6A1C40-47C8-4841-A316-896AEA336CAB}" type="presParOf" srcId="{6F5441B8-564F-4D38-8641-8089C6B80E7D}" destId="{9CA368BD-67B4-4DDF-8562-434B0FFBD9CA}" srcOrd="0" destOrd="0" presId="urn:microsoft.com/office/officeart/2005/8/layout/hierarchy6"/>
    <dgm:cxn modelId="{75B293D5-86A8-4FC3-ABC6-9A1B894EC344}" type="presParOf" srcId="{6F5441B8-564F-4D38-8641-8089C6B80E7D}" destId="{3A830684-1937-4469-B564-ADF9B9238D2C}" srcOrd="1" destOrd="0" presId="urn:microsoft.com/office/officeart/2005/8/layout/hierarchy6"/>
    <dgm:cxn modelId="{66657FBA-F68C-4C4C-B5C5-C8FBC3814E0B}" type="presParOf" srcId="{3A830684-1937-4469-B564-ADF9B9238D2C}" destId="{54EC2424-765A-424B-8FF1-F92F1F6D70D1}" srcOrd="0" destOrd="0" presId="urn:microsoft.com/office/officeart/2005/8/layout/hierarchy6"/>
    <dgm:cxn modelId="{19AD6D83-3407-4BA9-8058-0BFA6DC19CB1}" type="presParOf" srcId="{3A830684-1937-4469-B564-ADF9B9238D2C}" destId="{D9301B6B-EDF8-4CF2-82C7-C2223CE6D79A}" srcOrd="1" destOrd="0" presId="urn:microsoft.com/office/officeart/2005/8/layout/hierarchy6"/>
    <dgm:cxn modelId="{0C4BFCB0-AEE3-4DCC-9533-24201D7531CC}" type="presParOf" srcId="{7EE1A140-352B-49FB-9456-E744766CB318}" destId="{DCD737B6-3E1B-4AA2-9057-B29BBB40EE8E}" srcOrd="2" destOrd="0" presId="urn:microsoft.com/office/officeart/2005/8/layout/hierarchy6"/>
    <dgm:cxn modelId="{5423804B-2242-4357-8CF9-211D3138227D}" type="presParOf" srcId="{7EE1A140-352B-49FB-9456-E744766CB318}" destId="{476EBD36-5AFC-4B5C-9A2D-7A5E2A5C4FFF}" srcOrd="3" destOrd="0" presId="urn:microsoft.com/office/officeart/2005/8/layout/hierarchy6"/>
    <dgm:cxn modelId="{9273E3BC-E3C2-433D-8206-9AB5620BC393}" type="presParOf" srcId="{476EBD36-5AFC-4B5C-9A2D-7A5E2A5C4FFF}" destId="{D16F96F8-9A42-42E6-956E-8CC5320B39F3}" srcOrd="0" destOrd="0" presId="urn:microsoft.com/office/officeart/2005/8/layout/hierarchy6"/>
    <dgm:cxn modelId="{1747444A-3ED9-4DE2-BF46-AEDDDB7C013C}" type="presParOf" srcId="{476EBD36-5AFC-4B5C-9A2D-7A5E2A5C4FFF}" destId="{E4A0A0EF-E4E0-43D1-8698-826EC85551CD}" srcOrd="1" destOrd="0" presId="urn:microsoft.com/office/officeart/2005/8/layout/hierarchy6"/>
    <dgm:cxn modelId="{69EFC827-1FCB-467B-8877-D098136FE59B}" type="presParOf" srcId="{E4A0A0EF-E4E0-43D1-8698-826EC85551CD}" destId="{A52E42BB-8FAE-456B-A0C8-538C57928120}" srcOrd="0" destOrd="0" presId="urn:microsoft.com/office/officeart/2005/8/layout/hierarchy6"/>
    <dgm:cxn modelId="{70160B3C-1F34-4C02-99A9-767241E335CE}" type="presParOf" srcId="{E4A0A0EF-E4E0-43D1-8698-826EC85551CD}" destId="{EAF7AE0C-5804-4A4D-9AD2-6169F141584D}" srcOrd="1" destOrd="0" presId="urn:microsoft.com/office/officeart/2005/8/layout/hierarchy6"/>
    <dgm:cxn modelId="{8978A0CA-AF74-4E92-BBE2-4319B786AEB6}" type="presParOf" srcId="{EAF7AE0C-5804-4A4D-9AD2-6169F141584D}" destId="{861351BE-DC53-41F7-A08D-4A9ECB701B22}" srcOrd="0" destOrd="0" presId="urn:microsoft.com/office/officeart/2005/8/layout/hierarchy6"/>
    <dgm:cxn modelId="{DDECCE4C-35A7-4637-95AD-AE94B905C4E1}" type="presParOf" srcId="{EAF7AE0C-5804-4A4D-9AD2-6169F141584D}" destId="{95E1A8E5-8AD8-461D-82BB-37417E656222}" srcOrd="1" destOrd="0" presId="urn:microsoft.com/office/officeart/2005/8/layout/hierarchy6"/>
    <dgm:cxn modelId="{A150F440-8E84-421C-B4F7-5E4F5C0376FD}" type="presParOf" srcId="{95E1A8E5-8AD8-461D-82BB-37417E656222}" destId="{C55735DB-DEF4-4616-AFEB-54C107B7B071}" srcOrd="0" destOrd="0" presId="urn:microsoft.com/office/officeart/2005/8/layout/hierarchy6"/>
    <dgm:cxn modelId="{6C2B5B4C-83CB-429A-9A01-21488EED2BD1}" type="presParOf" srcId="{95E1A8E5-8AD8-461D-82BB-37417E656222}" destId="{450AA47A-91F2-4C7F-83E7-4728AA9DDD16}" srcOrd="1" destOrd="0" presId="urn:microsoft.com/office/officeart/2005/8/layout/hierarchy6"/>
    <dgm:cxn modelId="{21EE7C2A-83BF-45D6-BF73-CE47046E5F16}" type="presParOf" srcId="{450AA47A-91F2-4C7F-83E7-4728AA9DDD16}" destId="{A83F335E-08BC-4F0A-A1CB-9300850813DD}" srcOrd="0" destOrd="0" presId="urn:microsoft.com/office/officeart/2005/8/layout/hierarchy6"/>
    <dgm:cxn modelId="{C5EEE3D6-3A0A-4979-80D6-02D0C25D2712}" type="presParOf" srcId="{450AA47A-91F2-4C7F-83E7-4728AA9DDD16}" destId="{C1C8C90C-E6AB-4DE9-BFBD-062A4BC6DE64}" srcOrd="1" destOrd="0" presId="urn:microsoft.com/office/officeart/2005/8/layout/hierarchy6"/>
    <dgm:cxn modelId="{7EDDEA2F-4221-4613-8F0A-6FEDFEF99726}" type="presParOf" srcId="{7EE1A140-352B-49FB-9456-E744766CB318}" destId="{24CFB1CD-7C8C-4DE2-BD8B-F03B03B21C1C}" srcOrd="4" destOrd="0" presId="urn:microsoft.com/office/officeart/2005/8/layout/hierarchy6"/>
    <dgm:cxn modelId="{D0F5EBDF-A3D4-41F4-B6FF-AE47941162E8}" type="presParOf" srcId="{7EE1A140-352B-49FB-9456-E744766CB318}" destId="{26BA665E-AAC4-41DE-9908-892FBF408A4B}" srcOrd="5" destOrd="0" presId="urn:microsoft.com/office/officeart/2005/8/layout/hierarchy6"/>
    <dgm:cxn modelId="{F028DD79-CC2A-4A94-867E-C779C4B8DC57}" type="presParOf" srcId="{26BA665E-AAC4-41DE-9908-892FBF408A4B}" destId="{018F4F46-E771-474C-BE6E-35FF2A604122}" srcOrd="0" destOrd="0" presId="urn:microsoft.com/office/officeart/2005/8/layout/hierarchy6"/>
    <dgm:cxn modelId="{B93CA030-EFA1-4AAD-9CFF-D3E09CC425DC}" type="presParOf" srcId="{26BA665E-AAC4-41DE-9908-892FBF408A4B}" destId="{29F8DC62-AE49-4492-8F63-59E3032FA268}" srcOrd="1" destOrd="0" presId="urn:microsoft.com/office/officeart/2005/8/layout/hierarchy6"/>
    <dgm:cxn modelId="{FFFC80C3-A875-40B4-B0FA-251D0C395BAA}" type="presParOf" srcId="{29F8DC62-AE49-4492-8F63-59E3032FA268}" destId="{BA1ADD86-AAA8-4F70-BDE9-078D022213F0}" srcOrd="0" destOrd="0" presId="urn:microsoft.com/office/officeart/2005/8/layout/hierarchy6"/>
    <dgm:cxn modelId="{D480EF1F-A9AB-4844-BD57-6952F3D23156}" type="presParOf" srcId="{29F8DC62-AE49-4492-8F63-59E3032FA268}" destId="{BB802554-E66B-4ACD-A371-1B0F9A1B7199}" srcOrd="1" destOrd="0" presId="urn:microsoft.com/office/officeart/2005/8/layout/hierarchy6"/>
    <dgm:cxn modelId="{687BE3B0-07B6-4BD8-9451-0401A83FCEA7}" type="presParOf" srcId="{BB802554-E66B-4ACD-A371-1B0F9A1B7199}" destId="{EBB50934-AC13-4F79-BD9B-96DE445D7229}" srcOrd="0" destOrd="0" presId="urn:microsoft.com/office/officeart/2005/8/layout/hierarchy6"/>
    <dgm:cxn modelId="{8AB2586A-ACFC-45D9-8B0E-4FDC5797D2D6}" type="presParOf" srcId="{BB802554-E66B-4ACD-A371-1B0F9A1B7199}" destId="{0C2AC68E-6980-4E9A-B950-997EEB5F0B83}" srcOrd="1" destOrd="0" presId="urn:microsoft.com/office/officeart/2005/8/layout/hierarchy6"/>
    <dgm:cxn modelId="{C4BAD0C1-BFBB-450C-995E-534432E83ABA}" type="presParOf" srcId="{0C2AC68E-6980-4E9A-B950-997EEB5F0B83}" destId="{1F63D6E3-8D2A-4102-A9C4-1697B65CD9DF}" srcOrd="0" destOrd="0" presId="urn:microsoft.com/office/officeart/2005/8/layout/hierarchy6"/>
    <dgm:cxn modelId="{EF5E6EA3-4677-4485-92B9-5DD82A5E97D6}" type="presParOf" srcId="{0C2AC68E-6980-4E9A-B950-997EEB5F0B83}" destId="{D4140E05-EC7F-4C96-A8C1-E36A585E68DE}" srcOrd="1" destOrd="0" presId="urn:microsoft.com/office/officeart/2005/8/layout/hierarchy6"/>
    <dgm:cxn modelId="{DB38281A-7D50-452C-8927-80B0A2E07C17}" type="presParOf" srcId="{D4140E05-EC7F-4C96-A8C1-E36A585E68DE}" destId="{8CC4FDFA-0954-4932-BFA0-803CB307C5CA}" srcOrd="0" destOrd="0" presId="urn:microsoft.com/office/officeart/2005/8/layout/hierarchy6"/>
    <dgm:cxn modelId="{95F44111-AD34-4505-8B11-0CD3DB5275CD}" type="presParOf" srcId="{D4140E05-EC7F-4C96-A8C1-E36A585E68DE}" destId="{815B83F2-737B-446D-AE62-0A09A3046206}" srcOrd="1" destOrd="0" presId="urn:microsoft.com/office/officeart/2005/8/layout/hierarchy6"/>
    <dgm:cxn modelId="{8E09F853-DB6B-4D25-A37F-26DFA086E594}" type="presParOf" srcId="{16B2848C-A0A3-4776-94DD-028846FC1D4B}" destId="{834569C6-74F6-40F0-A651-4080FF884837}" srcOrd="8" destOrd="0" presId="urn:microsoft.com/office/officeart/2005/8/layout/hierarchy6"/>
    <dgm:cxn modelId="{D7B55FC7-EDF8-4291-8E8F-65B40BBCFF93}" type="presParOf" srcId="{16B2848C-A0A3-4776-94DD-028846FC1D4B}" destId="{C15B8D32-9C37-4FEB-AFEC-B0021D34E4FB}" srcOrd="9" destOrd="0" presId="urn:microsoft.com/office/officeart/2005/8/layout/hierarchy6"/>
    <dgm:cxn modelId="{D2422930-5364-4F0A-8E8A-8F888B4C37D9}" type="presParOf" srcId="{C15B8D32-9C37-4FEB-AFEC-B0021D34E4FB}" destId="{DA145F26-889A-4D9A-8C79-5AE17DFE240F}" srcOrd="0" destOrd="0" presId="urn:microsoft.com/office/officeart/2005/8/layout/hierarchy6"/>
    <dgm:cxn modelId="{D167B781-1E6B-4849-806C-1C43F8AEB223}" type="presParOf" srcId="{C15B8D32-9C37-4FEB-AFEC-B0021D34E4FB}" destId="{84562C40-0463-4874-87A2-E18824D02D00}" srcOrd="1" destOrd="0" presId="urn:microsoft.com/office/officeart/2005/8/layout/hierarchy6"/>
    <dgm:cxn modelId="{CD02EDBA-66E4-4DFC-80E1-7D9764E88854}" type="presParOf" srcId="{84562C40-0463-4874-87A2-E18824D02D00}" destId="{58DC9713-D78A-49D0-BA05-D858CFFEAEB1}" srcOrd="0" destOrd="0" presId="urn:microsoft.com/office/officeart/2005/8/layout/hierarchy6"/>
    <dgm:cxn modelId="{0E92DD0A-D49D-4C24-84A0-32E238A0858D}" type="presParOf" srcId="{84562C40-0463-4874-87A2-E18824D02D00}" destId="{B10D1696-295C-4C21-9FC4-C515D36B6910}" srcOrd="1" destOrd="0" presId="urn:microsoft.com/office/officeart/2005/8/layout/hierarchy6"/>
    <dgm:cxn modelId="{4E3706A5-59F9-4ACC-A656-4DDEE2E56D25}" type="presParOf" srcId="{B10D1696-295C-4C21-9FC4-C515D36B6910}" destId="{7470418F-1FFD-464E-B3E8-AA2FF0DB28C7}" srcOrd="0" destOrd="0" presId="urn:microsoft.com/office/officeart/2005/8/layout/hierarchy6"/>
    <dgm:cxn modelId="{CF2C8963-4F7C-4658-93D9-D2A77107CD76}" type="presParOf" srcId="{B10D1696-295C-4C21-9FC4-C515D36B6910}" destId="{F68DCA18-97B9-41D9-959C-1B77E6CF4387}" srcOrd="1" destOrd="0" presId="urn:microsoft.com/office/officeart/2005/8/layout/hierarchy6"/>
    <dgm:cxn modelId="{7640C0C4-D10A-4DBC-A566-E713938864AA}" type="presParOf" srcId="{F68DCA18-97B9-41D9-959C-1B77E6CF4387}" destId="{6E8A8B7B-CD0E-42AD-889C-74B3C909F309}" srcOrd="0" destOrd="0" presId="urn:microsoft.com/office/officeart/2005/8/layout/hierarchy6"/>
    <dgm:cxn modelId="{B0388ECD-8DA8-4CAB-94B7-2E998F5F2BF0}" type="presParOf" srcId="{F68DCA18-97B9-41D9-959C-1B77E6CF4387}" destId="{ECB62F2B-4169-4AC0-8575-5D385614E501}" srcOrd="1" destOrd="0" presId="urn:microsoft.com/office/officeart/2005/8/layout/hierarchy6"/>
    <dgm:cxn modelId="{F6BCC262-C9EC-4E97-9375-B3EAD71D4797}" type="presParOf" srcId="{ECB62F2B-4169-4AC0-8575-5D385614E501}" destId="{30C66036-73F2-4EAA-89C2-3A5B77581BF3}" srcOrd="0" destOrd="0" presId="urn:microsoft.com/office/officeart/2005/8/layout/hierarchy6"/>
    <dgm:cxn modelId="{FC158623-00A3-41B5-A581-608D3CBA4EE4}" type="presParOf" srcId="{ECB62F2B-4169-4AC0-8575-5D385614E501}" destId="{6DC53A46-9198-41EA-822E-8F5F553D964C}" srcOrd="1" destOrd="0" presId="urn:microsoft.com/office/officeart/2005/8/layout/hierarchy6"/>
    <dgm:cxn modelId="{6A068763-6167-48BF-80B3-94B342CCAF79}" type="presParOf" srcId="{6DC53A46-9198-41EA-822E-8F5F553D964C}" destId="{25E8EFE9-7302-48D8-A098-00EF229E0FB6}" srcOrd="0" destOrd="0" presId="urn:microsoft.com/office/officeart/2005/8/layout/hierarchy6"/>
    <dgm:cxn modelId="{D20D9CD4-5497-4AAA-81EA-51F0C98D92B3}" type="presParOf" srcId="{6DC53A46-9198-41EA-822E-8F5F553D964C}" destId="{3D9AF02B-78D8-4B29-BE31-BC82AFE6E2F1}" srcOrd="1" destOrd="0" presId="urn:microsoft.com/office/officeart/2005/8/layout/hierarchy6"/>
    <dgm:cxn modelId="{E03182DC-C98F-4D42-8144-B4EFDA5EC4A4}" type="presParOf" srcId="{3D9AF02B-78D8-4B29-BE31-BC82AFE6E2F1}" destId="{F7AD0523-8CE9-4C8B-B597-51B0F98E243F}" srcOrd="0" destOrd="0" presId="urn:microsoft.com/office/officeart/2005/8/layout/hierarchy6"/>
    <dgm:cxn modelId="{3FD413E4-4C01-4666-9CFD-DB6FF81F81DF}" type="presParOf" srcId="{3D9AF02B-78D8-4B29-BE31-BC82AFE6E2F1}" destId="{1A90C0CD-25E5-4B44-B8E7-875302A2C082}" srcOrd="1" destOrd="0" presId="urn:microsoft.com/office/officeart/2005/8/layout/hierarchy6"/>
    <dgm:cxn modelId="{62421015-71ED-431A-AB3A-B5E328499CB7}" type="presParOf" srcId="{06D0396F-D10A-4697-9EF5-60532EAF1CFC}" destId="{00A6651A-840A-4FAD-ACD4-82D3408ABAA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9DF81-3017-4883-9D14-5BCD745E9C3E}">
      <dsp:nvSpPr>
        <dsp:cNvPr id="0" name=""/>
        <dsp:cNvSpPr/>
      </dsp:nvSpPr>
      <dsp:spPr>
        <a:xfrm>
          <a:off x="3662044" y="2231"/>
          <a:ext cx="1462644" cy="525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Belebtheitskategorien</a:t>
          </a:r>
        </a:p>
      </dsp:txBody>
      <dsp:txXfrm>
        <a:off x="3677441" y="17628"/>
        <a:ext cx="1431850" cy="494909"/>
      </dsp:txXfrm>
    </dsp:sp>
    <dsp:sp modelId="{9AC81623-7D7A-4975-B54D-F771255BFEB5}">
      <dsp:nvSpPr>
        <dsp:cNvPr id="0" name=""/>
        <dsp:cNvSpPr/>
      </dsp:nvSpPr>
      <dsp:spPr>
        <a:xfrm>
          <a:off x="970892" y="527935"/>
          <a:ext cx="3422473" cy="173011"/>
        </a:xfrm>
        <a:custGeom>
          <a:avLst/>
          <a:gdLst/>
          <a:ahLst/>
          <a:cxnLst/>
          <a:rect l="0" t="0" r="0" b="0"/>
          <a:pathLst>
            <a:path>
              <a:moveTo>
                <a:pt x="3422473" y="0"/>
              </a:moveTo>
              <a:lnTo>
                <a:pt x="3422473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5B8FD-5A30-4D72-B88D-406AFA24B2C6}">
      <dsp:nvSpPr>
        <dsp:cNvPr id="0" name=""/>
        <dsp:cNvSpPr/>
      </dsp:nvSpPr>
      <dsp:spPr>
        <a:xfrm>
          <a:off x="519319" y="700947"/>
          <a:ext cx="90314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Oberkategorie</a:t>
          </a:r>
        </a:p>
      </dsp:txBody>
      <dsp:txXfrm>
        <a:off x="531987" y="713615"/>
        <a:ext cx="877809" cy="407192"/>
      </dsp:txXfrm>
    </dsp:sp>
    <dsp:sp modelId="{4EF6EC07-7557-4424-82E0-80815C7F4437}">
      <dsp:nvSpPr>
        <dsp:cNvPr id="0" name=""/>
        <dsp:cNvSpPr/>
      </dsp:nvSpPr>
      <dsp:spPr>
        <a:xfrm>
          <a:off x="925172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B8C2-1298-48D8-B539-9165F1279C54}">
      <dsp:nvSpPr>
        <dsp:cNvPr id="0" name=""/>
        <dsp:cNvSpPr/>
      </dsp:nvSpPr>
      <dsp:spPr>
        <a:xfrm>
          <a:off x="518901" y="1306486"/>
          <a:ext cx="90398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Unterkategorie</a:t>
          </a:r>
        </a:p>
      </dsp:txBody>
      <dsp:txXfrm>
        <a:off x="531569" y="1319154"/>
        <a:ext cx="878646" cy="407192"/>
      </dsp:txXfrm>
    </dsp:sp>
    <dsp:sp modelId="{E71CC41E-6FCC-4FDE-BE67-9C4031BB5C63}">
      <dsp:nvSpPr>
        <dsp:cNvPr id="0" name=""/>
        <dsp:cNvSpPr/>
      </dsp:nvSpPr>
      <dsp:spPr>
        <a:xfrm>
          <a:off x="925172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FD6DB-4EB9-4C4E-BB35-36B9FB746F9D}">
      <dsp:nvSpPr>
        <dsp:cNvPr id="0" name=""/>
        <dsp:cNvSpPr/>
      </dsp:nvSpPr>
      <dsp:spPr>
        <a:xfrm>
          <a:off x="517561" y="1912026"/>
          <a:ext cx="906661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Arial" panose="020B0604020202020204" pitchFamily="34" charset="0"/>
              <a:cs typeface="Arial" panose="020B0604020202020204" pitchFamily="34" charset="0"/>
            </a:rPr>
            <a:t>Beispiel</a:t>
          </a:r>
        </a:p>
      </dsp:txBody>
      <dsp:txXfrm>
        <a:off x="530229" y="1924694"/>
        <a:ext cx="881325" cy="407192"/>
      </dsp:txXfrm>
    </dsp:sp>
    <dsp:sp modelId="{7BBE2C80-D514-4FF5-8412-1978F90DB514}">
      <dsp:nvSpPr>
        <dsp:cNvPr id="0" name=""/>
        <dsp:cNvSpPr/>
      </dsp:nvSpPr>
      <dsp:spPr>
        <a:xfrm>
          <a:off x="925172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4704C-7CB1-486D-8EA5-F473F41B744F}">
      <dsp:nvSpPr>
        <dsp:cNvPr id="0" name=""/>
        <dsp:cNvSpPr/>
      </dsp:nvSpPr>
      <dsp:spPr>
        <a:xfrm>
          <a:off x="529707" y="2517566"/>
          <a:ext cx="882371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1" kern="1200" dirty="0">
              <a:latin typeface="Arial" panose="020B0604020202020204" pitchFamily="34" charset="0"/>
              <a:cs typeface="Arial" panose="020B0604020202020204" pitchFamily="34" charset="0"/>
            </a:rPr>
            <a:t>Annotation</a:t>
          </a:r>
        </a:p>
      </dsp:txBody>
      <dsp:txXfrm>
        <a:off x="542375" y="2530234"/>
        <a:ext cx="857035" cy="407192"/>
      </dsp:txXfrm>
    </dsp:sp>
    <dsp:sp modelId="{BBBF3ECE-92D9-4E34-8834-BEAF28DFE74C}">
      <dsp:nvSpPr>
        <dsp:cNvPr id="0" name=""/>
        <dsp:cNvSpPr/>
      </dsp:nvSpPr>
      <dsp:spPr>
        <a:xfrm>
          <a:off x="2364972" y="527935"/>
          <a:ext cx="2028393" cy="173011"/>
        </a:xfrm>
        <a:custGeom>
          <a:avLst/>
          <a:gdLst/>
          <a:ahLst/>
          <a:cxnLst/>
          <a:rect l="0" t="0" r="0" b="0"/>
          <a:pathLst>
            <a:path>
              <a:moveTo>
                <a:pt x="2028393" y="0"/>
              </a:moveTo>
              <a:lnTo>
                <a:pt x="2028393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BAE63-EA43-4C10-A445-2702ACB6BBAD}">
      <dsp:nvSpPr>
        <dsp:cNvPr id="0" name=""/>
        <dsp:cNvSpPr/>
      </dsp:nvSpPr>
      <dsp:spPr>
        <a:xfrm>
          <a:off x="1962640" y="700947"/>
          <a:ext cx="80466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Über-menschliche Entitäten</a:t>
          </a:r>
        </a:p>
      </dsp:txBody>
      <dsp:txXfrm>
        <a:off x="1975308" y="713615"/>
        <a:ext cx="779329" cy="407192"/>
      </dsp:txXfrm>
    </dsp:sp>
    <dsp:sp modelId="{803C7E0D-9FB7-4AE2-AD92-80FDFDAEDDF9}">
      <dsp:nvSpPr>
        <dsp:cNvPr id="0" name=""/>
        <dsp:cNvSpPr/>
      </dsp:nvSpPr>
      <dsp:spPr>
        <a:xfrm>
          <a:off x="1943257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421715" y="0"/>
              </a:moveTo>
              <a:lnTo>
                <a:pt x="421715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F6FC-22BA-4A79-A591-9589F3F7D7F5}">
      <dsp:nvSpPr>
        <dsp:cNvPr id="0" name=""/>
        <dsp:cNvSpPr/>
      </dsp:nvSpPr>
      <dsp:spPr>
        <a:xfrm>
          <a:off x="1618861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Positiv</a:t>
          </a:r>
        </a:p>
      </dsp:txBody>
      <dsp:txXfrm>
        <a:off x="1631529" y="1319154"/>
        <a:ext cx="623456" cy="407192"/>
      </dsp:txXfrm>
    </dsp:sp>
    <dsp:sp modelId="{AC819F5D-BDA8-4FF5-8E8A-97C3E61C44B7}">
      <dsp:nvSpPr>
        <dsp:cNvPr id="0" name=""/>
        <dsp:cNvSpPr/>
      </dsp:nvSpPr>
      <dsp:spPr>
        <a:xfrm>
          <a:off x="1897537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F8119-B1CD-4F30-9B70-767B13B2F1E0}">
      <dsp:nvSpPr>
        <dsp:cNvPr id="0" name=""/>
        <dsp:cNvSpPr/>
      </dsp:nvSpPr>
      <dsp:spPr>
        <a:xfrm>
          <a:off x="1618861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Gott</a:t>
          </a:r>
        </a:p>
      </dsp:txBody>
      <dsp:txXfrm>
        <a:off x="1631529" y="1924694"/>
        <a:ext cx="623456" cy="407192"/>
      </dsp:txXfrm>
    </dsp:sp>
    <dsp:sp modelId="{E04CB77E-77D3-4284-B759-78562370C213}">
      <dsp:nvSpPr>
        <dsp:cNvPr id="0" name=""/>
        <dsp:cNvSpPr/>
      </dsp:nvSpPr>
      <dsp:spPr>
        <a:xfrm>
          <a:off x="1897537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DAD74-014D-4835-8DCF-5179F97A2A18}">
      <dsp:nvSpPr>
        <dsp:cNvPr id="0" name=""/>
        <dsp:cNvSpPr/>
      </dsp:nvSpPr>
      <dsp:spPr>
        <a:xfrm>
          <a:off x="1618861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>
              <a:latin typeface="Arial" panose="020B0604020202020204" pitchFamily="34" charset="0"/>
              <a:cs typeface="Arial" panose="020B0604020202020204" pitchFamily="34" charset="0"/>
            </a:rPr>
            <a:t>ueber_pos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31529" y="2530234"/>
        <a:ext cx="623456" cy="407192"/>
      </dsp:txXfrm>
    </dsp:sp>
    <dsp:sp modelId="{E73CB38C-5EE3-4268-94E3-60D994FC9F17}">
      <dsp:nvSpPr>
        <dsp:cNvPr id="0" name=""/>
        <dsp:cNvSpPr/>
      </dsp:nvSpPr>
      <dsp:spPr>
        <a:xfrm>
          <a:off x="2364972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421715" y="86505"/>
              </a:lnTo>
              <a:lnTo>
                <a:pt x="421715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D8AF6-A0BA-4DEA-85A9-E345AE47928E}">
      <dsp:nvSpPr>
        <dsp:cNvPr id="0" name=""/>
        <dsp:cNvSpPr/>
      </dsp:nvSpPr>
      <dsp:spPr>
        <a:xfrm>
          <a:off x="2462291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Negativ</a:t>
          </a:r>
        </a:p>
      </dsp:txBody>
      <dsp:txXfrm>
        <a:off x="2474959" y="1319154"/>
        <a:ext cx="623456" cy="407192"/>
      </dsp:txXfrm>
    </dsp:sp>
    <dsp:sp modelId="{90260C49-6F80-45BA-BF66-E486453A3AEE}">
      <dsp:nvSpPr>
        <dsp:cNvPr id="0" name=""/>
        <dsp:cNvSpPr/>
      </dsp:nvSpPr>
      <dsp:spPr>
        <a:xfrm>
          <a:off x="2740968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1F1FA-B9F6-4B32-834A-AE52BFF07591}">
      <dsp:nvSpPr>
        <dsp:cNvPr id="0" name=""/>
        <dsp:cNvSpPr/>
      </dsp:nvSpPr>
      <dsp:spPr>
        <a:xfrm>
          <a:off x="2462291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Teufel</a:t>
          </a:r>
        </a:p>
      </dsp:txBody>
      <dsp:txXfrm>
        <a:off x="2474959" y="1924694"/>
        <a:ext cx="623456" cy="407192"/>
      </dsp:txXfrm>
    </dsp:sp>
    <dsp:sp modelId="{A4CA8DF0-1B9E-4D24-9712-BBA42DD0A93D}">
      <dsp:nvSpPr>
        <dsp:cNvPr id="0" name=""/>
        <dsp:cNvSpPr/>
      </dsp:nvSpPr>
      <dsp:spPr>
        <a:xfrm>
          <a:off x="2740968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A273E-F134-4620-89B2-14294C322764}">
      <dsp:nvSpPr>
        <dsp:cNvPr id="0" name=""/>
        <dsp:cNvSpPr/>
      </dsp:nvSpPr>
      <dsp:spPr>
        <a:xfrm>
          <a:off x="2462291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ueber_neg</a:t>
          </a:r>
        </a:p>
      </dsp:txBody>
      <dsp:txXfrm>
        <a:off x="2474959" y="2530234"/>
        <a:ext cx="623456" cy="407192"/>
      </dsp:txXfrm>
    </dsp:sp>
    <dsp:sp modelId="{361063D5-99A0-432F-9DEC-B0253952CD1E}">
      <dsp:nvSpPr>
        <dsp:cNvPr id="0" name=""/>
        <dsp:cNvSpPr/>
      </dsp:nvSpPr>
      <dsp:spPr>
        <a:xfrm>
          <a:off x="4051834" y="527935"/>
          <a:ext cx="341532" cy="173011"/>
        </a:xfrm>
        <a:custGeom>
          <a:avLst/>
          <a:gdLst/>
          <a:ahLst/>
          <a:cxnLst/>
          <a:rect l="0" t="0" r="0" b="0"/>
          <a:pathLst>
            <a:path>
              <a:moveTo>
                <a:pt x="341532" y="0"/>
              </a:moveTo>
              <a:lnTo>
                <a:pt x="341532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7D8D8-CDC9-4E9E-91CF-2957521C6686}">
      <dsp:nvSpPr>
        <dsp:cNvPr id="0" name=""/>
        <dsp:cNvSpPr/>
      </dsp:nvSpPr>
      <dsp:spPr>
        <a:xfrm>
          <a:off x="3650286" y="700947"/>
          <a:ext cx="803095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Konkreta belebt</a:t>
          </a:r>
        </a:p>
      </dsp:txBody>
      <dsp:txXfrm>
        <a:off x="3662954" y="713615"/>
        <a:ext cx="777759" cy="407192"/>
      </dsp:txXfrm>
    </dsp:sp>
    <dsp:sp modelId="{ACE32D9E-F537-4C16-AA49-EB812C43CF6A}">
      <dsp:nvSpPr>
        <dsp:cNvPr id="0" name=""/>
        <dsp:cNvSpPr/>
      </dsp:nvSpPr>
      <dsp:spPr>
        <a:xfrm>
          <a:off x="3630118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421715" y="0"/>
              </a:moveTo>
              <a:lnTo>
                <a:pt x="421715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6C7C9-FAAF-482D-8286-8CB02783A6E6}">
      <dsp:nvSpPr>
        <dsp:cNvPr id="0" name=""/>
        <dsp:cNvSpPr/>
      </dsp:nvSpPr>
      <dsp:spPr>
        <a:xfrm>
          <a:off x="3305722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sp:txBody>
      <dsp:txXfrm>
        <a:off x="3318390" y="1319154"/>
        <a:ext cx="623456" cy="407192"/>
      </dsp:txXfrm>
    </dsp:sp>
    <dsp:sp modelId="{FB49F67D-AB31-45CC-9FE2-98AAADAE86DA}">
      <dsp:nvSpPr>
        <dsp:cNvPr id="0" name=""/>
        <dsp:cNvSpPr/>
      </dsp:nvSpPr>
      <dsp:spPr>
        <a:xfrm>
          <a:off x="3584398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89AF-2A76-486B-B97B-433AC65BB560}">
      <dsp:nvSpPr>
        <dsp:cNvPr id="0" name=""/>
        <dsp:cNvSpPr/>
      </dsp:nvSpPr>
      <dsp:spPr>
        <a:xfrm>
          <a:off x="3305722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>
              <a:latin typeface="Arial" panose="020B0604020202020204" pitchFamily="34" charset="0"/>
              <a:cs typeface="Arial" panose="020B0604020202020204" pitchFamily="34" charset="0"/>
            </a:rPr>
            <a:t>Gesandter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8390" y="1924694"/>
        <a:ext cx="623456" cy="407192"/>
      </dsp:txXfrm>
    </dsp:sp>
    <dsp:sp modelId="{E42FF4E1-B006-4739-9B86-4E880301BFD3}">
      <dsp:nvSpPr>
        <dsp:cNvPr id="0" name=""/>
        <dsp:cNvSpPr/>
      </dsp:nvSpPr>
      <dsp:spPr>
        <a:xfrm>
          <a:off x="3584398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692-4AE3-4076-8448-542903D7F7C6}">
      <dsp:nvSpPr>
        <dsp:cNvPr id="0" name=""/>
        <dsp:cNvSpPr/>
      </dsp:nvSpPr>
      <dsp:spPr>
        <a:xfrm>
          <a:off x="3305722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mensch</a:t>
          </a:r>
        </a:p>
      </dsp:txBody>
      <dsp:txXfrm>
        <a:off x="3318390" y="2530234"/>
        <a:ext cx="623456" cy="407192"/>
      </dsp:txXfrm>
    </dsp:sp>
    <dsp:sp modelId="{246E6064-8889-4D31-8F4A-03409E55911A}">
      <dsp:nvSpPr>
        <dsp:cNvPr id="0" name=""/>
        <dsp:cNvSpPr/>
      </dsp:nvSpPr>
      <dsp:spPr>
        <a:xfrm>
          <a:off x="4051834" y="1133475"/>
          <a:ext cx="421715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421715" y="86505"/>
              </a:lnTo>
              <a:lnTo>
                <a:pt x="421715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B8998-6BCC-48E3-BFB4-A7789CB69254}">
      <dsp:nvSpPr>
        <dsp:cNvPr id="0" name=""/>
        <dsp:cNvSpPr/>
      </dsp:nvSpPr>
      <dsp:spPr>
        <a:xfrm>
          <a:off x="4149152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Tier</a:t>
          </a:r>
          <a:endParaRPr lang="de-DE" sz="800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61820" y="1319154"/>
        <a:ext cx="623456" cy="407192"/>
      </dsp:txXfrm>
    </dsp:sp>
    <dsp:sp modelId="{CA750945-F499-4B77-BDEC-D640DD2E98A0}">
      <dsp:nvSpPr>
        <dsp:cNvPr id="0" name=""/>
        <dsp:cNvSpPr/>
      </dsp:nvSpPr>
      <dsp:spPr>
        <a:xfrm>
          <a:off x="4427829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D2C6E-0949-4D4F-9335-641617157A51}">
      <dsp:nvSpPr>
        <dsp:cNvPr id="0" name=""/>
        <dsp:cNvSpPr/>
      </dsp:nvSpPr>
      <dsp:spPr>
        <a:xfrm>
          <a:off x="4149152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Schaf</a:t>
          </a:r>
        </a:p>
      </dsp:txBody>
      <dsp:txXfrm>
        <a:off x="4161820" y="1924694"/>
        <a:ext cx="623456" cy="407192"/>
      </dsp:txXfrm>
    </dsp:sp>
    <dsp:sp modelId="{E5B11E75-AF3D-479D-B075-848492747A68}">
      <dsp:nvSpPr>
        <dsp:cNvPr id="0" name=""/>
        <dsp:cNvSpPr/>
      </dsp:nvSpPr>
      <dsp:spPr>
        <a:xfrm>
          <a:off x="4427829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A0DF8-9873-424D-8D0E-792A6815470C}">
      <dsp:nvSpPr>
        <dsp:cNvPr id="0" name=""/>
        <dsp:cNvSpPr/>
      </dsp:nvSpPr>
      <dsp:spPr>
        <a:xfrm>
          <a:off x="4149152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kon_tier</a:t>
          </a:r>
        </a:p>
      </dsp:txBody>
      <dsp:txXfrm>
        <a:off x="4161820" y="2530234"/>
        <a:ext cx="623456" cy="407192"/>
      </dsp:txXfrm>
    </dsp:sp>
    <dsp:sp modelId="{159E805B-4681-4F50-95A2-1AE37B294B16}">
      <dsp:nvSpPr>
        <dsp:cNvPr id="0" name=""/>
        <dsp:cNvSpPr/>
      </dsp:nvSpPr>
      <dsp:spPr>
        <a:xfrm>
          <a:off x="4393366" y="527935"/>
          <a:ext cx="1767043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1767043" y="86505"/>
              </a:lnTo>
              <a:lnTo>
                <a:pt x="1767043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53C32-1729-42BE-B666-12887EDA1F77}">
      <dsp:nvSpPr>
        <dsp:cNvPr id="0" name=""/>
        <dsp:cNvSpPr/>
      </dsp:nvSpPr>
      <dsp:spPr>
        <a:xfrm>
          <a:off x="5687878" y="700947"/>
          <a:ext cx="945063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Konkreta unbelebt</a:t>
          </a:r>
        </a:p>
      </dsp:txBody>
      <dsp:txXfrm>
        <a:off x="5700546" y="713615"/>
        <a:ext cx="919727" cy="407192"/>
      </dsp:txXfrm>
    </dsp:sp>
    <dsp:sp modelId="{372C04EC-3036-42FB-8264-B6BBF7D78C98}">
      <dsp:nvSpPr>
        <dsp:cNvPr id="0" name=""/>
        <dsp:cNvSpPr/>
      </dsp:nvSpPr>
      <dsp:spPr>
        <a:xfrm>
          <a:off x="5316979" y="1133475"/>
          <a:ext cx="843430" cy="173011"/>
        </a:xfrm>
        <a:custGeom>
          <a:avLst/>
          <a:gdLst/>
          <a:ahLst/>
          <a:cxnLst/>
          <a:rect l="0" t="0" r="0" b="0"/>
          <a:pathLst>
            <a:path>
              <a:moveTo>
                <a:pt x="843430" y="0"/>
              </a:moveTo>
              <a:lnTo>
                <a:pt x="843430" y="86505"/>
              </a:lnTo>
              <a:lnTo>
                <a:pt x="0" y="86505"/>
              </a:lnTo>
              <a:lnTo>
                <a:pt x="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D4E40-A62D-4175-9CC4-2D29F5D67D14}">
      <dsp:nvSpPr>
        <dsp:cNvPr id="0" name=""/>
        <dsp:cNvSpPr/>
      </dsp:nvSpPr>
      <dsp:spPr>
        <a:xfrm>
          <a:off x="4992583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Konkretum</a:t>
          </a:r>
        </a:p>
      </dsp:txBody>
      <dsp:txXfrm>
        <a:off x="5005251" y="1319154"/>
        <a:ext cx="623456" cy="407192"/>
      </dsp:txXfrm>
    </dsp:sp>
    <dsp:sp modelId="{DFC866E6-2EF9-451B-AAD6-A34B81D81581}">
      <dsp:nvSpPr>
        <dsp:cNvPr id="0" name=""/>
        <dsp:cNvSpPr/>
      </dsp:nvSpPr>
      <dsp:spPr>
        <a:xfrm>
          <a:off x="5271259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8F68-1D66-46D5-AA61-259A5888BD8D}">
      <dsp:nvSpPr>
        <dsp:cNvPr id="0" name=""/>
        <dsp:cNvSpPr/>
      </dsp:nvSpPr>
      <dsp:spPr>
        <a:xfrm>
          <a:off x="4992583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Stein</a:t>
          </a:r>
        </a:p>
      </dsp:txBody>
      <dsp:txXfrm>
        <a:off x="5005251" y="1924694"/>
        <a:ext cx="623456" cy="407192"/>
      </dsp:txXfrm>
    </dsp:sp>
    <dsp:sp modelId="{9CA368BD-67B4-4DDF-8562-434B0FFBD9CA}">
      <dsp:nvSpPr>
        <dsp:cNvPr id="0" name=""/>
        <dsp:cNvSpPr/>
      </dsp:nvSpPr>
      <dsp:spPr>
        <a:xfrm>
          <a:off x="5271259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2424-765A-424B-8FF1-F92F1F6D70D1}">
      <dsp:nvSpPr>
        <dsp:cNvPr id="0" name=""/>
        <dsp:cNvSpPr/>
      </dsp:nvSpPr>
      <dsp:spPr>
        <a:xfrm>
          <a:off x="4992583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</a:t>
          </a:r>
        </a:p>
      </dsp:txBody>
      <dsp:txXfrm>
        <a:off x="5005251" y="2530234"/>
        <a:ext cx="623456" cy="407192"/>
      </dsp:txXfrm>
    </dsp:sp>
    <dsp:sp modelId="{DCD737B6-3E1B-4AA2-9057-B29BBB40EE8E}">
      <dsp:nvSpPr>
        <dsp:cNvPr id="0" name=""/>
        <dsp:cNvSpPr/>
      </dsp:nvSpPr>
      <dsp:spPr>
        <a:xfrm>
          <a:off x="6114690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F96F8-9A42-42E6-956E-8CC5320B39F3}">
      <dsp:nvSpPr>
        <dsp:cNvPr id="0" name=""/>
        <dsp:cNvSpPr/>
      </dsp:nvSpPr>
      <dsp:spPr>
        <a:xfrm>
          <a:off x="5836013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Körperteil</a:t>
          </a:r>
        </a:p>
      </dsp:txBody>
      <dsp:txXfrm>
        <a:off x="5848681" y="1319154"/>
        <a:ext cx="623456" cy="407192"/>
      </dsp:txXfrm>
    </dsp:sp>
    <dsp:sp modelId="{A52E42BB-8FAE-456B-A0C8-538C57928120}">
      <dsp:nvSpPr>
        <dsp:cNvPr id="0" name=""/>
        <dsp:cNvSpPr/>
      </dsp:nvSpPr>
      <dsp:spPr>
        <a:xfrm>
          <a:off x="6114690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351BE-DC53-41F7-A08D-4A9ECB701B22}">
      <dsp:nvSpPr>
        <dsp:cNvPr id="0" name=""/>
        <dsp:cNvSpPr/>
      </dsp:nvSpPr>
      <dsp:spPr>
        <a:xfrm>
          <a:off x="5836013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Arm</a:t>
          </a:r>
        </a:p>
      </dsp:txBody>
      <dsp:txXfrm>
        <a:off x="5848681" y="1924694"/>
        <a:ext cx="623456" cy="407192"/>
      </dsp:txXfrm>
    </dsp:sp>
    <dsp:sp modelId="{C55735DB-DEF4-4616-AFEB-54C107B7B071}">
      <dsp:nvSpPr>
        <dsp:cNvPr id="0" name=""/>
        <dsp:cNvSpPr/>
      </dsp:nvSpPr>
      <dsp:spPr>
        <a:xfrm>
          <a:off x="6114690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F335E-08BC-4F0A-A1CB-9300850813DD}">
      <dsp:nvSpPr>
        <dsp:cNvPr id="0" name=""/>
        <dsp:cNvSpPr/>
      </dsp:nvSpPr>
      <dsp:spPr>
        <a:xfrm>
          <a:off x="5836013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</a:t>
          </a:r>
          <a:b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koerper</a:t>
          </a:r>
        </a:p>
      </dsp:txBody>
      <dsp:txXfrm>
        <a:off x="5848681" y="2530234"/>
        <a:ext cx="623456" cy="407192"/>
      </dsp:txXfrm>
    </dsp:sp>
    <dsp:sp modelId="{24CFB1CD-7C8C-4DE2-BD8B-F03B03B21C1C}">
      <dsp:nvSpPr>
        <dsp:cNvPr id="0" name=""/>
        <dsp:cNvSpPr/>
      </dsp:nvSpPr>
      <dsp:spPr>
        <a:xfrm>
          <a:off x="6160410" y="1133475"/>
          <a:ext cx="843430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843430" y="86505"/>
              </a:lnTo>
              <a:lnTo>
                <a:pt x="84343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F4F46-E771-474C-BE6E-35FF2A604122}">
      <dsp:nvSpPr>
        <dsp:cNvPr id="0" name=""/>
        <dsp:cNvSpPr/>
      </dsp:nvSpPr>
      <dsp:spPr>
        <a:xfrm>
          <a:off x="6679444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Ort</a:t>
          </a:r>
        </a:p>
      </dsp:txBody>
      <dsp:txXfrm>
        <a:off x="6692112" y="1319154"/>
        <a:ext cx="623456" cy="407192"/>
      </dsp:txXfrm>
    </dsp:sp>
    <dsp:sp modelId="{BA1ADD86-AAA8-4F70-BDE9-078D022213F0}">
      <dsp:nvSpPr>
        <dsp:cNvPr id="0" name=""/>
        <dsp:cNvSpPr/>
      </dsp:nvSpPr>
      <dsp:spPr>
        <a:xfrm>
          <a:off x="6958120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50934-AC13-4F79-BD9B-96DE445D7229}">
      <dsp:nvSpPr>
        <dsp:cNvPr id="0" name=""/>
        <dsp:cNvSpPr/>
      </dsp:nvSpPr>
      <dsp:spPr>
        <a:xfrm>
          <a:off x="6679444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Straße</a:t>
          </a:r>
        </a:p>
      </dsp:txBody>
      <dsp:txXfrm>
        <a:off x="6692112" y="1924694"/>
        <a:ext cx="623456" cy="407192"/>
      </dsp:txXfrm>
    </dsp:sp>
    <dsp:sp modelId="{1F63D6E3-8D2A-4102-A9C4-1697B65CD9DF}">
      <dsp:nvSpPr>
        <dsp:cNvPr id="0" name=""/>
        <dsp:cNvSpPr/>
      </dsp:nvSpPr>
      <dsp:spPr>
        <a:xfrm>
          <a:off x="6958120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4FDFA-0954-4932-BFA0-803CB307C5CA}">
      <dsp:nvSpPr>
        <dsp:cNvPr id="0" name=""/>
        <dsp:cNvSpPr/>
      </dsp:nvSpPr>
      <dsp:spPr>
        <a:xfrm>
          <a:off x="6679444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kon_ort</a:t>
          </a:r>
        </a:p>
      </dsp:txBody>
      <dsp:txXfrm>
        <a:off x="6692112" y="2530234"/>
        <a:ext cx="623456" cy="407192"/>
      </dsp:txXfrm>
    </dsp:sp>
    <dsp:sp modelId="{834569C6-74F6-40F0-A651-4080FF884837}">
      <dsp:nvSpPr>
        <dsp:cNvPr id="0" name=""/>
        <dsp:cNvSpPr/>
      </dsp:nvSpPr>
      <dsp:spPr>
        <a:xfrm>
          <a:off x="4393366" y="527935"/>
          <a:ext cx="3453904" cy="173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05"/>
              </a:lnTo>
              <a:lnTo>
                <a:pt x="3453904" y="86505"/>
              </a:lnTo>
              <a:lnTo>
                <a:pt x="3453904" y="1730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45F26-889A-4D9A-8C79-5AE17DFE240F}">
      <dsp:nvSpPr>
        <dsp:cNvPr id="0" name=""/>
        <dsp:cNvSpPr/>
      </dsp:nvSpPr>
      <dsp:spPr>
        <a:xfrm>
          <a:off x="7427129" y="700947"/>
          <a:ext cx="840283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Abstrakta</a:t>
          </a:r>
        </a:p>
      </dsp:txBody>
      <dsp:txXfrm>
        <a:off x="7439797" y="713615"/>
        <a:ext cx="814947" cy="407192"/>
      </dsp:txXfrm>
    </dsp:sp>
    <dsp:sp modelId="{58DC9713-D78A-49D0-BA05-D858CFFEAEB1}">
      <dsp:nvSpPr>
        <dsp:cNvPr id="0" name=""/>
        <dsp:cNvSpPr/>
      </dsp:nvSpPr>
      <dsp:spPr>
        <a:xfrm>
          <a:off x="7801551" y="113347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0418F-1FFD-464E-B3E8-AA2FF0DB28C7}">
      <dsp:nvSpPr>
        <dsp:cNvPr id="0" name=""/>
        <dsp:cNvSpPr/>
      </dsp:nvSpPr>
      <dsp:spPr>
        <a:xfrm>
          <a:off x="7522875" y="130648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Arial" panose="020B0604020202020204" pitchFamily="34" charset="0"/>
              <a:cs typeface="Arial" panose="020B0604020202020204" pitchFamily="34" charset="0"/>
            </a:rPr>
            <a:t>Abstraktum</a:t>
          </a:r>
        </a:p>
      </dsp:txBody>
      <dsp:txXfrm>
        <a:off x="7535543" y="1319154"/>
        <a:ext cx="623456" cy="407192"/>
      </dsp:txXfrm>
    </dsp:sp>
    <dsp:sp modelId="{6E8A8B7B-CD0E-42AD-889C-74B3C909F309}">
      <dsp:nvSpPr>
        <dsp:cNvPr id="0" name=""/>
        <dsp:cNvSpPr/>
      </dsp:nvSpPr>
      <dsp:spPr>
        <a:xfrm>
          <a:off x="7801551" y="173901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66036-73F2-4EAA-89C2-3A5B77581BF3}">
      <dsp:nvSpPr>
        <dsp:cNvPr id="0" name=""/>
        <dsp:cNvSpPr/>
      </dsp:nvSpPr>
      <dsp:spPr>
        <a:xfrm>
          <a:off x="7522875" y="1912026"/>
          <a:ext cx="648792" cy="4325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Hoffnung</a:t>
          </a:r>
        </a:p>
      </dsp:txBody>
      <dsp:txXfrm>
        <a:off x="7535543" y="1924694"/>
        <a:ext cx="623456" cy="407192"/>
      </dsp:txXfrm>
    </dsp:sp>
    <dsp:sp modelId="{25E8EFE9-7302-48D8-A098-00EF229E0FB6}">
      <dsp:nvSpPr>
        <dsp:cNvPr id="0" name=""/>
        <dsp:cNvSpPr/>
      </dsp:nvSpPr>
      <dsp:spPr>
        <a:xfrm>
          <a:off x="7801551" y="2344555"/>
          <a:ext cx="91440" cy="173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0523-8CE9-4C8B-B597-51B0F98E243F}">
      <dsp:nvSpPr>
        <dsp:cNvPr id="0" name=""/>
        <dsp:cNvSpPr/>
      </dsp:nvSpPr>
      <dsp:spPr>
        <a:xfrm>
          <a:off x="7522875" y="2517566"/>
          <a:ext cx="648792" cy="43252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i="1" kern="1200" dirty="0">
              <a:latin typeface="Arial" panose="020B0604020202020204" pitchFamily="34" charset="0"/>
              <a:cs typeface="Arial" panose="020B0604020202020204" pitchFamily="34" charset="0"/>
            </a:rPr>
            <a:t>abst</a:t>
          </a:r>
        </a:p>
      </dsp:txBody>
      <dsp:txXfrm>
        <a:off x="7535543" y="2530234"/>
        <a:ext cx="623456" cy="40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B8406-9CC1-4588-BCF5-3C43FDE45BD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9679-88F8-46A2-B62F-C1E03F2E9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cs typeface="Arial" panose="020B0604020202020204" pitchFamily="34" charset="0"/>
            </a:endParaRPr>
          </a:p>
          <a:p>
            <a:r>
              <a:rPr lang="de-DE" altLang="de-DE">
                <a:cs typeface="Arial" panose="020B0604020202020204" pitchFamily="34" charset="0"/>
              </a:rPr>
              <a:t>Unklar-Tag</a:t>
            </a:r>
          </a:p>
          <a:p>
            <a:endParaRPr lang="de-DE" altLang="de-DE">
              <a:cs typeface="Arial" panose="020B0604020202020204" pitchFamily="34" charset="0"/>
            </a:endParaRPr>
          </a:p>
          <a:p>
            <a:r>
              <a:rPr lang="de-DE" altLang="de-DE">
                <a:cs typeface="Arial" panose="020B0604020202020204" pitchFamily="34" charset="0"/>
              </a:rPr>
              <a:t>Fragestellung: relevanz für Definitartikel. </a:t>
            </a:r>
          </a:p>
          <a:p>
            <a:endParaRPr lang="de-DE" altLang="de-DE">
              <a:cs typeface="Arial" panose="020B0604020202020204" pitchFamily="34" charset="0"/>
            </a:endParaRPr>
          </a:p>
          <a:p>
            <a:r>
              <a:rPr lang="de-DE" altLang="de-DE">
                <a:cs typeface="Arial" panose="020B0604020202020204" pitchFamily="34" charset="0"/>
              </a:rPr>
              <a:t>ausblick: auch individualtät spielt eine rolle (folie als Backup)</a:t>
            </a:r>
          </a:p>
        </p:txBody>
      </p:sp>
      <p:sp>
        <p:nvSpPr>
          <p:cNvPr id="727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99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8699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8699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8699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8699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869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869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869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8699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0667B3-DC2E-47AD-BFC7-90599B04A4E1}" type="slidenum">
              <a:rPr lang="de-DE" altLang="de-DE"/>
              <a:pPr eaLnBrk="1" hangingPunct="1">
                <a:spcBef>
                  <a:spcPct val="0"/>
                </a:spcBef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172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2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9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4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3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2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6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2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65ED-D322-4A77-AF0E-7C20A4C0F5F7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3A2A-2A0F-4886-92FA-B1F71E9A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9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39750" y="2205038"/>
            <a:ext cx="8229600" cy="3311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Foliennummernplatzhalt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15F48B-1144-470B-AD6E-060BBB6CA884}" type="slidenum">
              <a:rPr lang="de-DE" altLang="de-DE" sz="14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de-DE" altLang="de-DE" sz="14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9751" y="2205038"/>
            <a:ext cx="1174750" cy="3311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9785"/>
              </p:ext>
            </p:extLst>
          </p:nvPr>
        </p:nvGraphicFramePr>
        <p:xfrm>
          <a:off x="179513" y="2349451"/>
          <a:ext cx="8784975" cy="29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C458F35-2A6A-4C14-A119-3D4834A55131}"/>
              </a:ext>
            </a:extLst>
          </p:cNvPr>
          <p:cNvSpPr txBox="1"/>
          <p:nvPr/>
        </p:nvSpPr>
        <p:spPr>
          <a:xfrm>
            <a:off x="5053137" y="333376"/>
            <a:ext cx="371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Ohne Farbe bzw. Hintergrundgrau umsetzbar?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817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Bildschirmpräsentation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Philosophische Fakultaet HHUD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Flick</dc:creator>
  <cp:lastModifiedBy>Flick, Johanna</cp:lastModifiedBy>
  <cp:revision>5</cp:revision>
  <dcterms:created xsi:type="dcterms:W3CDTF">2018-12-07T19:50:23Z</dcterms:created>
  <dcterms:modified xsi:type="dcterms:W3CDTF">2020-05-31T18:09:49Z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26572199-52B5-4824-BBA7-3EA5737EACFD</vt:lpwstr>
  </property>
  <property fmtid="{D5CDD505-2E9C-101B-9397-08002B2CF9AE}" pid="3" name="ArticulatePath">
    <vt:lpwstr>Abb.6.7_Annotationsebenen_Belebtheit</vt:lpwstr>
  </property>
</Properties>
</file>