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2A1F3F-6179-4CDB-97E9-5134627010A4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1AFA26-FD74-43EE-82A6-4FF007E1D78C}">
      <dgm:prSet phldrT="[Text]"/>
      <dgm:spPr/>
      <dgm:t>
        <a:bodyPr/>
        <a:lstStyle/>
        <a:p>
          <a:r>
            <a:rPr lang="de-DE" dirty="0" err="1" smtClean="0"/>
            <a:t>event</a:t>
          </a:r>
          <a:endParaRPr lang="en-US" dirty="0"/>
        </a:p>
      </dgm:t>
    </dgm:pt>
    <dgm:pt modelId="{FF99380F-853C-46E6-846F-0CA358F88EC3}" type="parTrans" cxnId="{B48B500C-694A-4B31-9B8D-75F584C2687E}">
      <dgm:prSet/>
      <dgm:spPr/>
      <dgm:t>
        <a:bodyPr/>
        <a:lstStyle/>
        <a:p>
          <a:endParaRPr lang="en-US"/>
        </a:p>
      </dgm:t>
    </dgm:pt>
    <dgm:pt modelId="{F6CEA27C-BC49-4F50-9F8F-F23707B6BEEE}" type="sibTrans" cxnId="{B48B500C-694A-4B31-9B8D-75F584C2687E}">
      <dgm:prSet/>
      <dgm:spPr/>
      <dgm:t>
        <a:bodyPr/>
        <a:lstStyle/>
        <a:p>
          <a:r>
            <a:rPr lang="de-DE" smtClean="0"/>
            <a:t>ACTOR, UNDERGOER, INSTRUMENT</a:t>
          </a:r>
          <a:endParaRPr lang="en-US" dirty="0"/>
        </a:p>
      </dgm:t>
    </dgm:pt>
    <dgm:pt modelId="{175C642A-3A13-48EF-9AEB-3F9337AF1DC7}">
      <dgm:prSet phldrT="[Text]"/>
      <dgm:spPr/>
      <dgm:t>
        <a:bodyPr/>
        <a:lstStyle/>
        <a:p>
          <a:r>
            <a:rPr lang="de-DE" dirty="0" smtClean="0"/>
            <a:t>Action</a:t>
          </a:r>
          <a:endParaRPr lang="en-US" dirty="0"/>
        </a:p>
      </dgm:t>
    </dgm:pt>
    <dgm:pt modelId="{35257138-3E17-4929-991D-571A232A19BC}" type="parTrans" cxnId="{ECF223B5-8668-4F57-9935-34D42B73E8E1}">
      <dgm:prSet/>
      <dgm:spPr/>
      <dgm:t>
        <a:bodyPr/>
        <a:lstStyle/>
        <a:p>
          <a:endParaRPr lang="en-US"/>
        </a:p>
      </dgm:t>
    </dgm:pt>
    <dgm:pt modelId="{5748F786-D196-4234-9D7B-95F2B8994652}" type="sibTrans" cxnId="{ECF223B5-8668-4F57-9935-34D42B73E8E1}">
      <dgm:prSet/>
      <dgm:spPr/>
      <dgm:t>
        <a:bodyPr/>
        <a:lstStyle/>
        <a:p>
          <a:r>
            <a:rPr lang="de-DE" dirty="0" smtClean="0"/>
            <a:t>AGENT, INSTRUMENT</a:t>
          </a:r>
          <a:endParaRPr lang="en-US" dirty="0"/>
        </a:p>
      </dgm:t>
    </dgm:pt>
    <dgm:pt modelId="{36CD039E-44A0-4265-A619-617E6197B6DF}">
      <dgm:prSet phldrT="[Text]"/>
      <dgm:spPr/>
      <dgm:t>
        <a:bodyPr/>
        <a:lstStyle/>
        <a:p>
          <a:r>
            <a:rPr lang="de-DE" dirty="0" err="1" smtClean="0"/>
            <a:t>Causative</a:t>
          </a:r>
          <a:endParaRPr lang="en-US" dirty="0"/>
        </a:p>
      </dgm:t>
    </dgm:pt>
    <dgm:pt modelId="{DC310C82-9CFA-4DB2-8AEB-7ECF7F54A382}" type="parTrans" cxnId="{7ABF5A68-734C-40E9-A4C2-F07E972A2376}">
      <dgm:prSet/>
      <dgm:spPr/>
      <dgm:t>
        <a:bodyPr/>
        <a:lstStyle/>
        <a:p>
          <a:endParaRPr lang="en-US"/>
        </a:p>
      </dgm:t>
    </dgm:pt>
    <dgm:pt modelId="{BEEC80A4-8E52-4F08-A551-27856A300989}" type="sibTrans" cxnId="{7ABF5A68-734C-40E9-A4C2-F07E972A2376}">
      <dgm:prSet/>
      <dgm:spPr/>
      <dgm:t>
        <a:bodyPr/>
        <a:lstStyle/>
        <a:p>
          <a:r>
            <a:rPr lang="de-DE" dirty="0" smtClean="0"/>
            <a:t>ACTOR</a:t>
          </a:r>
          <a:r>
            <a:rPr lang="de-DE" smtClean="0"/>
            <a:t>, UNDERGOER, INSTRUMENT</a:t>
          </a:r>
          <a:endParaRPr lang="en-US" dirty="0"/>
        </a:p>
      </dgm:t>
    </dgm:pt>
    <dgm:pt modelId="{C3542BF7-C7CD-490E-AF24-9A6AA06E73D2}">
      <dgm:prSet phldrT="[Text]"/>
      <dgm:spPr/>
      <dgm:t>
        <a:bodyPr/>
        <a:lstStyle/>
        <a:p>
          <a:r>
            <a:rPr lang="de-DE" dirty="0" smtClean="0"/>
            <a:t>Change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state</a:t>
          </a:r>
          <a:endParaRPr lang="en-US" dirty="0"/>
        </a:p>
      </dgm:t>
    </dgm:pt>
    <dgm:pt modelId="{0DFBA3EF-7805-435F-A46C-86F812C1A9CC}" type="parTrans" cxnId="{789011C6-18F8-4270-9FFB-FE38E6C167B3}">
      <dgm:prSet/>
      <dgm:spPr/>
      <dgm:t>
        <a:bodyPr/>
        <a:lstStyle/>
        <a:p>
          <a:endParaRPr lang="en-US"/>
        </a:p>
      </dgm:t>
    </dgm:pt>
    <dgm:pt modelId="{2DBA290B-617F-4C52-8D57-4A4043644CCD}" type="sibTrans" cxnId="{789011C6-18F8-4270-9FFB-FE38E6C167B3}">
      <dgm:prSet/>
      <dgm:spPr/>
      <dgm:t>
        <a:bodyPr/>
        <a:lstStyle/>
        <a:p>
          <a:r>
            <a:rPr lang="de-DE" dirty="0" smtClean="0"/>
            <a:t>UNDERGOER</a:t>
          </a:r>
          <a:endParaRPr lang="en-US" dirty="0"/>
        </a:p>
      </dgm:t>
    </dgm:pt>
    <dgm:pt modelId="{FCDEB789-2315-4736-ADDD-3EE1DC4B4FD7}">
      <dgm:prSet phldrT="[Text]"/>
      <dgm:spPr/>
      <dgm:t>
        <a:bodyPr/>
        <a:lstStyle/>
        <a:p>
          <a:r>
            <a:rPr lang="de-DE" dirty="0" err="1" smtClean="0"/>
            <a:t>Causative</a:t>
          </a:r>
          <a:r>
            <a:rPr lang="de-DE" dirty="0" smtClean="0"/>
            <a:t> </a:t>
          </a:r>
          <a:r>
            <a:rPr lang="de-DE" dirty="0" err="1" smtClean="0"/>
            <a:t>action</a:t>
          </a:r>
          <a:endParaRPr lang="en-US" dirty="0"/>
        </a:p>
      </dgm:t>
    </dgm:pt>
    <dgm:pt modelId="{6C97881C-6FBF-47D4-A23E-1B1B7F96FC02}" type="parTrans" cxnId="{B3810F4C-616F-443B-AA04-4B2CC7D92209}">
      <dgm:prSet/>
      <dgm:spPr/>
      <dgm:t>
        <a:bodyPr/>
        <a:lstStyle/>
        <a:p>
          <a:endParaRPr lang="en-US"/>
        </a:p>
      </dgm:t>
    </dgm:pt>
    <dgm:pt modelId="{1C57B9C7-BCD6-4409-AE81-AE620F808D63}" type="sibTrans" cxnId="{B3810F4C-616F-443B-AA04-4B2CC7D92209}">
      <dgm:prSet/>
      <dgm:spPr/>
      <dgm:t>
        <a:bodyPr/>
        <a:lstStyle/>
        <a:p>
          <a:r>
            <a:rPr lang="de-DE" dirty="0" smtClean="0"/>
            <a:t>AGENT, UNDERGOER, INSTRUMENT</a:t>
          </a:r>
        </a:p>
      </dgm:t>
    </dgm:pt>
    <dgm:pt modelId="{8D5BC472-3DD8-4C57-9CFF-65BDB53669CB}">
      <dgm:prSet phldrT="[Text]"/>
      <dgm:spPr/>
      <dgm:t>
        <a:bodyPr/>
        <a:lstStyle/>
        <a:p>
          <a:r>
            <a:rPr lang="de-DE" dirty="0" smtClean="0"/>
            <a:t>Change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physical</a:t>
          </a:r>
          <a:r>
            <a:rPr lang="de-DE" dirty="0" smtClean="0"/>
            <a:t> </a:t>
          </a:r>
          <a:r>
            <a:rPr lang="de-DE" dirty="0" err="1" smtClean="0"/>
            <a:t>state</a:t>
          </a:r>
          <a:endParaRPr lang="en-US" dirty="0"/>
        </a:p>
      </dgm:t>
    </dgm:pt>
    <dgm:pt modelId="{277D4142-53E7-4149-B366-2E22CF17BE37}" type="parTrans" cxnId="{675049DE-ACBB-4DE0-AF93-954F94C7187B}">
      <dgm:prSet/>
      <dgm:spPr/>
      <dgm:t>
        <a:bodyPr/>
        <a:lstStyle/>
        <a:p>
          <a:endParaRPr lang="en-US"/>
        </a:p>
      </dgm:t>
    </dgm:pt>
    <dgm:pt modelId="{92CCCF67-C93F-46C8-B835-0DCF0381132C}" type="sibTrans" cxnId="{675049DE-ACBB-4DE0-AF93-954F94C7187B}">
      <dgm:prSet/>
      <dgm:spPr/>
      <dgm:t>
        <a:bodyPr/>
        <a:lstStyle/>
        <a:p>
          <a:r>
            <a:rPr lang="de-DE" dirty="0" smtClean="0"/>
            <a:t>PATIENT</a:t>
          </a:r>
        </a:p>
      </dgm:t>
    </dgm:pt>
    <dgm:pt modelId="{7A373E76-BBE5-4A9F-A66C-3704644EBA56}">
      <dgm:prSet phldrT="[Text]"/>
      <dgm:spPr/>
      <dgm:t>
        <a:bodyPr/>
        <a:lstStyle/>
        <a:p>
          <a:r>
            <a:rPr lang="de-DE" dirty="0" smtClean="0"/>
            <a:t>Change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psych</a:t>
          </a:r>
          <a:r>
            <a:rPr lang="de-DE" dirty="0" smtClean="0"/>
            <a:t> </a:t>
          </a:r>
          <a:r>
            <a:rPr lang="de-DE" dirty="0" err="1" smtClean="0"/>
            <a:t>state</a:t>
          </a:r>
          <a:endParaRPr lang="en-US" dirty="0"/>
        </a:p>
      </dgm:t>
    </dgm:pt>
    <dgm:pt modelId="{35054BD0-CDAA-4473-B7EB-C37B4413273C}" type="parTrans" cxnId="{C04CF2D4-E0D6-4857-92EE-A66DE2FCD442}">
      <dgm:prSet/>
      <dgm:spPr/>
      <dgm:t>
        <a:bodyPr/>
        <a:lstStyle/>
        <a:p>
          <a:endParaRPr lang="en-US"/>
        </a:p>
      </dgm:t>
    </dgm:pt>
    <dgm:pt modelId="{77F2A200-229C-45D1-9806-B0B339D0C187}" type="sibTrans" cxnId="{C04CF2D4-E0D6-4857-92EE-A66DE2FCD442}">
      <dgm:prSet/>
      <dgm:spPr/>
      <dgm:t>
        <a:bodyPr/>
        <a:lstStyle/>
        <a:p>
          <a:r>
            <a:rPr lang="de-DE" dirty="0" smtClean="0"/>
            <a:t>EXPERIENCER</a:t>
          </a:r>
          <a:endParaRPr lang="en-US" dirty="0"/>
        </a:p>
      </dgm:t>
    </dgm:pt>
    <dgm:pt modelId="{587B9854-EE88-447F-80F6-7B58AD62675E}">
      <dgm:prSet phldrT="[Text]"/>
      <dgm:spPr/>
      <dgm:t>
        <a:bodyPr/>
        <a:lstStyle/>
        <a:p>
          <a:r>
            <a:rPr lang="de-DE" dirty="0" err="1" smtClean="0"/>
            <a:t>Causation</a:t>
          </a:r>
          <a:r>
            <a:rPr lang="de-DE" dirty="0" smtClean="0"/>
            <a:t> </a:t>
          </a:r>
          <a:r>
            <a:rPr lang="de-DE" dirty="0" err="1" smtClean="0"/>
            <a:t>event</a:t>
          </a:r>
          <a:endParaRPr lang="en-US" dirty="0"/>
        </a:p>
      </dgm:t>
    </dgm:pt>
    <dgm:pt modelId="{F54D9174-A9E6-4429-B635-58755C602931}" type="parTrans" cxnId="{161B7C33-8C98-49BB-8A4E-A50AAF39D85A}">
      <dgm:prSet/>
      <dgm:spPr/>
      <dgm:t>
        <a:bodyPr/>
        <a:lstStyle/>
        <a:p>
          <a:endParaRPr lang="en-US"/>
        </a:p>
      </dgm:t>
    </dgm:pt>
    <dgm:pt modelId="{4E1581D2-2C31-4CE2-98A5-035D61FA0794}" type="sibTrans" cxnId="{161B7C33-8C98-49BB-8A4E-A50AAF39D85A}">
      <dgm:prSet/>
      <dgm:spPr/>
      <dgm:t>
        <a:bodyPr/>
        <a:lstStyle/>
        <a:p>
          <a:r>
            <a:rPr lang="de-DE" dirty="0" smtClean="0"/>
            <a:t>ACTOR, UNDERGOER</a:t>
          </a:r>
          <a:br>
            <a:rPr lang="de-DE" dirty="0" smtClean="0"/>
          </a:br>
          <a:r>
            <a:rPr lang="de-DE" dirty="0" smtClean="0"/>
            <a:t>CAUSE : </a:t>
          </a:r>
          <a:r>
            <a:rPr lang="de-DE" dirty="0" err="1" smtClean="0"/>
            <a:t>event</a:t>
          </a:r>
          <a:r>
            <a:rPr lang="de-DE" dirty="0" smtClean="0"/>
            <a:t>, EFFECT : </a:t>
          </a:r>
          <a:r>
            <a:rPr lang="de-DE" dirty="0" err="1" smtClean="0"/>
            <a:t>event</a:t>
          </a:r>
          <a:endParaRPr lang="en-US" dirty="0"/>
        </a:p>
      </dgm:t>
    </dgm:pt>
    <dgm:pt modelId="{CD136898-24B2-4BB1-B607-9D48E594387B}">
      <dgm:prSet phldrT="[Text]"/>
      <dgm:spPr/>
      <dgm:t>
        <a:bodyPr/>
        <a:lstStyle/>
        <a:p>
          <a:r>
            <a:rPr lang="de-DE" dirty="0" smtClean="0"/>
            <a:t>State</a:t>
          </a:r>
          <a:endParaRPr lang="en-US" dirty="0"/>
        </a:p>
      </dgm:t>
    </dgm:pt>
    <dgm:pt modelId="{36DF01D2-2BE0-41CC-BE70-C25D68573354}" type="parTrans" cxnId="{28C09F46-6B29-40CE-8507-CC1F3BE7D628}">
      <dgm:prSet/>
      <dgm:spPr/>
      <dgm:t>
        <a:bodyPr/>
        <a:lstStyle/>
        <a:p>
          <a:endParaRPr lang="en-US"/>
        </a:p>
      </dgm:t>
    </dgm:pt>
    <dgm:pt modelId="{48F08073-793F-4C26-8AFE-E2A8B62415D9}" type="sibTrans" cxnId="{28C09F46-6B29-40CE-8507-CC1F3BE7D628}">
      <dgm:prSet/>
      <dgm:spPr/>
      <dgm:t>
        <a:bodyPr/>
        <a:lstStyle/>
        <a:p>
          <a:r>
            <a:rPr lang="de-DE" dirty="0" smtClean="0"/>
            <a:t>UNDERGOER</a:t>
          </a:r>
          <a:endParaRPr lang="en-US" dirty="0"/>
        </a:p>
      </dgm:t>
    </dgm:pt>
    <dgm:pt modelId="{611D0A1A-F739-4EAA-8695-6118B5F15F50}">
      <dgm:prSet phldrT="[Text]"/>
      <dgm:spPr/>
      <dgm:t>
        <a:bodyPr/>
        <a:lstStyle/>
        <a:p>
          <a:r>
            <a:rPr lang="de-DE" dirty="0" err="1" smtClean="0"/>
            <a:t>Phys</a:t>
          </a:r>
          <a:r>
            <a:rPr lang="de-DE" dirty="0" smtClean="0"/>
            <a:t> </a:t>
          </a:r>
          <a:r>
            <a:rPr lang="de-DE" dirty="0" err="1" smtClean="0"/>
            <a:t>state</a:t>
          </a:r>
          <a:endParaRPr lang="en-US" dirty="0"/>
        </a:p>
      </dgm:t>
    </dgm:pt>
    <dgm:pt modelId="{1BC3BDC1-0069-4B04-B18B-1A3730B4DD82}" type="parTrans" cxnId="{8A2B066D-321D-4A06-A5CC-796ADEAAB11E}">
      <dgm:prSet/>
      <dgm:spPr/>
      <dgm:t>
        <a:bodyPr/>
        <a:lstStyle/>
        <a:p>
          <a:endParaRPr lang="en-US"/>
        </a:p>
      </dgm:t>
    </dgm:pt>
    <dgm:pt modelId="{AC650725-5756-4C03-996E-7BB3F38627FC}" type="sibTrans" cxnId="{8A2B066D-321D-4A06-A5CC-796ADEAAB11E}">
      <dgm:prSet/>
      <dgm:spPr/>
      <dgm:t>
        <a:bodyPr/>
        <a:lstStyle/>
        <a:p>
          <a:r>
            <a:rPr lang="de-DE" dirty="0" smtClean="0"/>
            <a:t>PATIENT</a:t>
          </a:r>
          <a:endParaRPr lang="en-US" dirty="0"/>
        </a:p>
      </dgm:t>
    </dgm:pt>
    <dgm:pt modelId="{0365F761-E6F5-4A14-8CB9-9D687B154633}">
      <dgm:prSet phldrT="[Text]"/>
      <dgm:spPr/>
      <dgm:t>
        <a:bodyPr/>
        <a:lstStyle/>
        <a:p>
          <a:r>
            <a:rPr lang="de-DE" dirty="0" err="1" smtClean="0"/>
            <a:t>Psych</a:t>
          </a:r>
          <a:r>
            <a:rPr lang="de-DE" dirty="0" smtClean="0"/>
            <a:t> </a:t>
          </a:r>
          <a:r>
            <a:rPr lang="de-DE" dirty="0" err="1" smtClean="0"/>
            <a:t>state</a:t>
          </a:r>
          <a:endParaRPr lang="en-US" dirty="0"/>
        </a:p>
      </dgm:t>
    </dgm:pt>
    <dgm:pt modelId="{288F0FA2-1C04-4586-9849-6F0A8C6BDF67}" type="parTrans" cxnId="{97AD71AD-CAF3-43B9-A089-B5C0C7F6983A}">
      <dgm:prSet/>
      <dgm:spPr/>
      <dgm:t>
        <a:bodyPr/>
        <a:lstStyle/>
        <a:p>
          <a:endParaRPr lang="en-US"/>
        </a:p>
      </dgm:t>
    </dgm:pt>
    <dgm:pt modelId="{484ED682-2820-40C3-ABC9-13FD2A843584}" type="sibTrans" cxnId="{97AD71AD-CAF3-43B9-A089-B5C0C7F6983A}">
      <dgm:prSet/>
      <dgm:spPr/>
      <dgm:t>
        <a:bodyPr/>
        <a:lstStyle/>
        <a:p>
          <a:r>
            <a:rPr lang="de-DE" dirty="0" smtClean="0"/>
            <a:t>EXPERIENCER</a:t>
          </a:r>
          <a:endParaRPr lang="en-US" dirty="0"/>
        </a:p>
      </dgm:t>
    </dgm:pt>
    <dgm:pt modelId="{3D9B2724-A5F2-4EE5-98CB-89AE582E25B7}" type="pres">
      <dgm:prSet presAssocID="{DC2A1F3F-6179-4CDB-97E9-5134627010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55E01B-D996-4994-9C05-542D5B52DFF2}" type="pres">
      <dgm:prSet presAssocID="{2B1AFA26-FD74-43EE-82A6-4FF007E1D78C}" presName="hierRoot1" presStyleCnt="0">
        <dgm:presLayoutVars>
          <dgm:hierBranch val="init"/>
        </dgm:presLayoutVars>
      </dgm:prSet>
      <dgm:spPr/>
    </dgm:pt>
    <dgm:pt modelId="{9CD8BCB9-580B-4044-B6B6-1F0831936199}" type="pres">
      <dgm:prSet presAssocID="{2B1AFA26-FD74-43EE-82A6-4FF007E1D78C}" presName="rootComposite1" presStyleCnt="0"/>
      <dgm:spPr/>
    </dgm:pt>
    <dgm:pt modelId="{A238FCE6-FA8D-4875-8218-F86949103ADD}" type="pres">
      <dgm:prSet presAssocID="{2B1AFA26-FD74-43EE-82A6-4FF007E1D78C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92D301F-6FE0-47BC-A9CD-B0F2E22FF17E}" type="pres">
      <dgm:prSet presAssocID="{2B1AFA26-FD74-43EE-82A6-4FF007E1D78C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E4279E7-1C57-4B45-9B63-CC52BC1B7CF2}" type="pres">
      <dgm:prSet presAssocID="{2B1AFA26-FD74-43EE-82A6-4FF007E1D78C}" presName="rootConnector1" presStyleLbl="node1" presStyleIdx="0" presStyleCnt="10"/>
      <dgm:spPr/>
      <dgm:t>
        <a:bodyPr/>
        <a:lstStyle/>
        <a:p>
          <a:endParaRPr lang="en-US"/>
        </a:p>
      </dgm:t>
    </dgm:pt>
    <dgm:pt modelId="{05B0E765-2F30-46DE-B16B-83FB273560B7}" type="pres">
      <dgm:prSet presAssocID="{2B1AFA26-FD74-43EE-82A6-4FF007E1D78C}" presName="hierChild2" presStyleCnt="0"/>
      <dgm:spPr/>
    </dgm:pt>
    <dgm:pt modelId="{7A42BF77-F849-43CD-8EDB-E38D3E1F9AE3}" type="pres">
      <dgm:prSet presAssocID="{35257138-3E17-4929-991D-571A232A19BC}" presName="Name37" presStyleLbl="parChTrans1D2" presStyleIdx="0" presStyleCnt="5"/>
      <dgm:spPr/>
      <dgm:t>
        <a:bodyPr/>
        <a:lstStyle/>
        <a:p>
          <a:endParaRPr lang="en-US"/>
        </a:p>
      </dgm:t>
    </dgm:pt>
    <dgm:pt modelId="{FB5E2C9D-FFE0-4155-B5B0-A0C839CB0466}" type="pres">
      <dgm:prSet presAssocID="{175C642A-3A13-48EF-9AEB-3F9337AF1DC7}" presName="hierRoot2" presStyleCnt="0">
        <dgm:presLayoutVars>
          <dgm:hierBranch val="init"/>
        </dgm:presLayoutVars>
      </dgm:prSet>
      <dgm:spPr/>
    </dgm:pt>
    <dgm:pt modelId="{2EF39DFE-6B29-4DE0-AC4E-D0099E0F4B9D}" type="pres">
      <dgm:prSet presAssocID="{175C642A-3A13-48EF-9AEB-3F9337AF1DC7}" presName="rootComposite" presStyleCnt="0"/>
      <dgm:spPr/>
    </dgm:pt>
    <dgm:pt modelId="{C1194C7A-C47C-4828-B1FA-073A097DF1E3}" type="pres">
      <dgm:prSet presAssocID="{175C642A-3A13-48EF-9AEB-3F9337AF1DC7}" presName="rootText" presStyleLbl="node1" presStyleIdx="0" presStyleCnt="1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226AED2-7BFD-4838-8D2B-8761E4D1CEA8}" type="pres">
      <dgm:prSet presAssocID="{175C642A-3A13-48EF-9AEB-3F9337AF1DC7}" presName="titleText2" presStyleLbl="fgAcc1" presStyleIdx="0" presStyleCnt="1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1C24393-6F56-4909-AEB3-1A026992A3DE}" type="pres">
      <dgm:prSet presAssocID="{175C642A-3A13-48EF-9AEB-3F9337AF1DC7}" presName="rootConnector" presStyleLbl="node2" presStyleIdx="0" presStyleCnt="0"/>
      <dgm:spPr/>
      <dgm:t>
        <a:bodyPr/>
        <a:lstStyle/>
        <a:p>
          <a:endParaRPr lang="en-US"/>
        </a:p>
      </dgm:t>
    </dgm:pt>
    <dgm:pt modelId="{B8E5B9C0-F012-4350-9AE9-8339CA76D8D7}" type="pres">
      <dgm:prSet presAssocID="{175C642A-3A13-48EF-9AEB-3F9337AF1DC7}" presName="hierChild4" presStyleCnt="0"/>
      <dgm:spPr/>
    </dgm:pt>
    <dgm:pt modelId="{51A0ACEF-7E7E-4FF1-B9C3-39093F01F9A2}" type="pres">
      <dgm:prSet presAssocID="{6C97881C-6FBF-47D4-A23E-1B1B7F96FC02}" presName="Name37" presStyleLbl="parChTrans1D3" presStyleIdx="0" presStyleCnt="5"/>
      <dgm:spPr/>
      <dgm:t>
        <a:bodyPr/>
        <a:lstStyle/>
        <a:p>
          <a:endParaRPr lang="en-US"/>
        </a:p>
      </dgm:t>
    </dgm:pt>
    <dgm:pt modelId="{856800DF-6783-46A5-93A9-286ADF664CAE}" type="pres">
      <dgm:prSet presAssocID="{FCDEB789-2315-4736-ADDD-3EE1DC4B4FD7}" presName="hierRoot2" presStyleCnt="0">
        <dgm:presLayoutVars>
          <dgm:hierBranch val="init"/>
        </dgm:presLayoutVars>
      </dgm:prSet>
      <dgm:spPr/>
    </dgm:pt>
    <dgm:pt modelId="{2AA260DD-2CD2-4F36-83D1-FFF35A284D40}" type="pres">
      <dgm:prSet presAssocID="{FCDEB789-2315-4736-ADDD-3EE1DC4B4FD7}" presName="rootComposite" presStyleCnt="0"/>
      <dgm:spPr/>
    </dgm:pt>
    <dgm:pt modelId="{E30243DF-86A5-428D-B568-7EB5E213373B}" type="pres">
      <dgm:prSet presAssocID="{FCDEB789-2315-4736-ADDD-3EE1DC4B4FD7}" presName="rootText" presStyleLbl="node1" presStyleIdx="1" presStyleCnt="1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486269F-2E80-4E82-9B9A-D46F4DB66FEA}" type="pres">
      <dgm:prSet presAssocID="{FCDEB789-2315-4736-ADDD-3EE1DC4B4FD7}" presName="titleText2" presStyleLbl="fgAcc1" presStyleIdx="1" presStyleCnt="1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C291045-7507-4DBB-A0A7-64C3AAB0F368}" type="pres">
      <dgm:prSet presAssocID="{FCDEB789-2315-4736-ADDD-3EE1DC4B4FD7}" presName="rootConnector" presStyleLbl="node3" presStyleIdx="0" presStyleCnt="0"/>
      <dgm:spPr/>
      <dgm:t>
        <a:bodyPr/>
        <a:lstStyle/>
        <a:p>
          <a:endParaRPr lang="en-US"/>
        </a:p>
      </dgm:t>
    </dgm:pt>
    <dgm:pt modelId="{3CD6B168-3114-4181-BCF7-51F9B0DD9C72}" type="pres">
      <dgm:prSet presAssocID="{FCDEB789-2315-4736-ADDD-3EE1DC4B4FD7}" presName="hierChild4" presStyleCnt="0"/>
      <dgm:spPr/>
    </dgm:pt>
    <dgm:pt modelId="{943AAD21-3618-4442-A7C8-62D085F5177E}" type="pres">
      <dgm:prSet presAssocID="{FCDEB789-2315-4736-ADDD-3EE1DC4B4FD7}" presName="hierChild5" presStyleCnt="0"/>
      <dgm:spPr/>
    </dgm:pt>
    <dgm:pt modelId="{D2EB1265-BAED-4CFA-AAFB-35CEFA162CA9}" type="pres">
      <dgm:prSet presAssocID="{175C642A-3A13-48EF-9AEB-3F9337AF1DC7}" presName="hierChild5" presStyleCnt="0"/>
      <dgm:spPr/>
    </dgm:pt>
    <dgm:pt modelId="{E03B0C70-4488-4C5B-881F-542E0F270C72}" type="pres">
      <dgm:prSet presAssocID="{DC310C82-9CFA-4DB2-8AEB-7ECF7F54A382}" presName="Name37" presStyleLbl="parChTrans1D2" presStyleIdx="1" presStyleCnt="5"/>
      <dgm:spPr/>
      <dgm:t>
        <a:bodyPr/>
        <a:lstStyle/>
        <a:p>
          <a:endParaRPr lang="en-US"/>
        </a:p>
      </dgm:t>
    </dgm:pt>
    <dgm:pt modelId="{D56A4F58-7B57-4737-8EE9-DCF80047E685}" type="pres">
      <dgm:prSet presAssocID="{36CD039E-44A0-4265-A619-617E6197B6DF}" presName="hierRoot2" presStyleCnt="0">
        <dgm:presLayoutVars>
          <dgm:hierBranch val="init"/>
        </dgm:presLayoutVars>
      </dgm:prSet>
      <dgm:spPr/>
    </dgm:pt>
    <dgm:pt modelId="{3382B6F4-89A9-4E72-A1C4-E35533A1F0F7}" type="pres">
      <dgm:prSet presAssocID="{36CD039E-44A0-4265-A619-617E6197B6DF}" presName="rootComposite" presStyleCnt="0"/>
      <dgm:spPr/>
    </dgm:pt>
    <dgm:pt modelId="{0F871857-5603-4D18-BC03-792B5588903A}" type="pres">
      <dgm:prSet presAssocID="{36CD039E-44A0-4265-A619-617E6197B6DF}" presName="rootText" presStyleLbl="node1" presStyleIdx="2" presStyleCnt="1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3B54E3C-121C-472B-9A65-C96751ECD1A1}" type="pres">
      <dgm:prSet presAssocID="{36CD039E-44A0-4265-A619-617E6197B6DF}" presName="titleText2" presStyleLbl="fgAcc1" presStyleIdx="2" presStyleCnt="1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68ABC20-D78C-48A3-89FE-1425B521B1FA}" type="pres">
      <dgm:prSet presAssocID="{36CD039E-44A0-4265-A619-617E6197B6DF}" presName="rootConnector" presStyleLbl="node2" presStyleIdx="0" presStyleCnt="0"/>
      <dgm:spPr/>
      <dgm:t>
        <a:bodyPr/>
        <a:lstStyle/>
        <a:p>
          <a:endParaRPr lang="en-US"/>
        </a:p>
      </dgm:t>
    </dgm:pt>
    <dgm:pt modelId="{556A6351-A324-41B7-9069-D612A83F54F5}" type="pres">
      <dgm:prSet presAssocID="{36CD039E-44A0-4265-A619-617E6197B6DF}" presName="hierChild4" presStyleCnt="0"/>
      <dgm:spPr/>
    </dgm:pt>
    <dgm:pt modelId="{C5434419-0828-4771-8B28-4653E982FC54}" type="pres">
      <dgm:prSet presAssocID="{36CD039E-44A0-4265-A619-617E6197B6DF}" presName="hierChild5" presStyleCnt="0"/>
      <dgm:spPr/>
    </dgm:pt>
    <dgm:pt modelId="{037E0903-F20E-4C7E-B873-F917DE8D3E49}" type="pres">
      <dgm:prSet presAssocID="{36DF01D2-2BE0-41CC-BE70-C25D68573354}" presName="Name37" presStyleLbl="parChTrans1D2" presStyleIdx="2" presStyleCnt="5"/>
      <dgm:spPr/>
      <dgm:t>
        <a:bodyPr/>
        <a:lstStyle/>
        <a:p>
          <a:endParaRPr lang="en-US"/>
        </a:p>
      </dgm:t>
    </dgm:pt>
    <dgm:pt modelId="{31D13E40-C570-42F1-9084-FE1361621B61}" type="pres">
      <dgm:prSet presAssocID="{CD136898-24B2-4BB1-B607-9D48E594387B}" presName="hierRoot2" presStyleCnt="0">
        <dgm:presLayoutVars>
          <dgm:hierBranch val="init"/>
        </dgm:presLayoutVars>
      </dgm:prSet>
      <dgm:spPr/>
    </dgm:pt>
    <dgm:pt modelId="{BA16DADF-80DA-46E6-8CA4-02E8C326D5BE}" type="pres">
      <dgm:prSet presAssocID="{CD136898-24B2-4BB1-B607-9D48E594387B}" presName="rootComposite" presStyleCnt="0"/>
      <dgm:spPr/>
    </dgm:pt>
    <dgm:pt modelId="{42588D2B-C30B-43FE-94B1-0FD465E7B802}" type="pres">
      <dgm:prSet presAssocID="{CD136898-24B2-4BB1-B607-9D48E594387B}" presName="rootText" presStyleLbl="node1" presStyleIdx="3" presStyleCnt="1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6A5E454-4C6E-4F10-9FE4-B388902C9402}" type="pres">
      <dgm:prSet presAssocID="{CD136898-24B2-4BB1-B607-9D48E594387B}" presName="titleText2" presStyleLbl="fgAcc1" presStyleIdx="3" presStyleCnt="1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384A493-E59A-419B-9B8B-BB652F9CD564}" type="pres">
      <dgm:prSet presAssocID="{CD136898-24B2-4BB1-B607-9D48E594387B}" presName="rootConnector" presStyleLbl="node2" presStyleIdx="0" presStyleCnt="0"/>
      <dgm:spPr/>
      <dgm:t>
        <a:bodyPr/>
        <a:lstStyle/>
        <a:p>
          <a:endParaRPr lang="en-US"/>
        </a:p>
      </dgm:t>
    </dgm:pt>
    <dgm:pt modelId="{385F4804-96EF-4D6B-A01D-167A1C3112B6}" type="pres">
      <dgm:prSet presAssocID="{CD136898-24B2-4BB1-B607-9D48E594387B}" presName="hierChild4" presStyleCnt="0"/>
      <dgm:spPr/>
    </dgm:pt>
    <dgm:pt modelId="{61AEF19A-E8FD-474B-A23C-E7211BE0B9D5}" type="pres">
      <dgm:prSet presAssocID="{1BC3BDC1-0069-4B04-B18B-1A3730B4DD82}" presName="Name37" presStyleLbl="parChTrans1D3" presStyleIdx="1" presStyleCnt="5"/>
      <dgm:spPr/>
      <dgm:t>
        <a:bodyPr/>
        <a:lstStyle/>
        <a:p>
          <a:endParaRPr lang="en-US"/>
        </a:p>
      </dgm:t>
    </dgm:pt>
    <dgm:pt modelId="{4C8540BD-93C9-4A41-8136-109A03F85C2E}" type="pres">
      <dgm:prSet presAssocID="{611D0A1A-F739-4EAA-8695-6118B5F15F50}" presName="hierRoot2" presStyleCnt="0">
        <dgm:presLayoutVars>
          <dgm:hierBranch val="init"/>
        </dgm:presLayoutVars>
      </dgm:prSet>
      <dgm:spPr/>
    </dgm:pt>
    <dgm:pt modelId="{52ED718F-2DE6-402C-B90A-B8BAD38ADF82}" type="pres">
      <dgm:prSet presAssocID="{611D0A1A-F739-4EAA-8695-6118B5F15F50}" presName="rootComposite" presStyleCnt="0"/>
      <dgm:spPr/>
    </dgm:pt>
    <dgm:pt modelId="{351543DE-C635-4160-8D74-0ED54190131F}" type="pres">
      <dgm:prSet presAssocID="{611D0A1A-F739-4EAA-8695-6118B5F15F50}" presName="rootText" presStyleLbl="node1" presStyleIdx="4" presStyleCnt="1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22D322D-4E53-46AC-8D35-41BF44E95E5D}" type="pres">
      <dgm:prSet presAssocID="{611D0A1A-F739-4EAA-8695-6118B5F15F50}" presName="titleText2" presStyleLbl="fgAcc1" presStyleIdx="4" presStyleCnt="1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7CF18BA-238B-4870-BA3D-05CD48601BFD}" type="pres">
      <dgm:prSet presAssocID="{611D0A1A-F739-4EAA-8695-6118B5F15F50}" presName="rootConnector" presStyleLbl="node3" presStyleIdx="0" presStyleCnt="0"/>
      <dgm:spPr/>
      <dgm:t>
        <a:bodyPr/>
        <a:lstStyle/>
        <a:p>
          <a:endParaRPr lang="en-US"/>
        </a:p>
      </dgm:t>
    </dgm:pt>
    <dgm:pt modelId="{60634BA0-E4C2-4FBB-A2CC-465391A17F65}" type="pres">
      <dgm:prSet presAssocID="{611D0A1A-F739-4EAA-8695-6118B5F15F50}" presName="hierChild4" presStyleCnt="0"/>
      <dgm:spPr/>
    </dgm:pt>
    <dgm:pt modelId="{BA9068C7-F25A-4401-8BCE-AC96E388F8D3}" type="pres">
      <dgm:prSet presAssocID="{611D0A1A-F739-4EAA-8695-6118B5F15F50}" presName="hierChild5" presStyleCnt="0"/>
      <dgm:spPr/>
    </dgm:pt>
    <dgm:pt modelId="{ED97D173-DAE0-42C0-B505-94CA3517DAFE}" type="pres">
      <dgm:prSet presAssocID="{288F0FA2-1C04-4586-9849-6F0A8C6BDF67}" presName="Name37" presStyleLbl="parChTrans1D3" presStyleIdx="2" presStyleCnt="5"/>
      <dgm:spPr/>
      <dgm:t>
        <a:bodyPr/>
        <a:lstStyle/>
        <a:p>
          <a:endParaRPr lang="en-US"/>
        </a:p>
      </dgm:t>
    </dgm:pt>
    <dgm:pt modelId="{079AD850-1D89-4A12-8115-179770EF7C0F}" type="pres">
      <dgm:prSet presAssocID="{0365F761-E6F5-4A14-8CB9-9D687B154633}" presName="hierRoot2" presStyleCnt="0">
        <dgm:presLayoutVars>
          <dgm:hierBranch val="init"/>
        </dgm:presLayoutVars>
      </dgm:prSet>
      <dgm:spPr/>
    </dgm:pt>
    <dgm:pt modelId="{C844F423-FEF8-4190-87C0-984052226428}" type="pres">
      <dgm:prSet presAssocID="{0365F761-E6F5-4A14-8CB9-9D687B154633}" presName="rootComposite" presStyleCnt="0"/>
      <dgm:spPr/>
    </dgm:pt>
    <dgm:pt modelId="{69A527A1-BCEB-49B4-A8FE-0FCC0B8346D4}" type="pres">
      <dgm:prSet presAssocID="{0365F761-E6F5-4A14-8CB9-9D687B154633}" presName="rootText" presStyleLbl="node1" presStyleIdx="5" presStyleCnt="1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9CCC890-B3D9-4986-BCE7-5A714C15F06D}" type="pres">
      <dgm:prSet presAssocID="{0365F761-E6F5-4A14-8CB9-9D687B154633}" presName="titleText2" presStyleLbl="fgAcc1" presStyleIdx="5" presStyleCnt="1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F6A2C06-E5D8-4AED-826E-AB06215DB441}" type="pres">
      <dgm:prSet presAssocID="{0365F761-E6F5-4A14-8CB9-9D687B154633}" presName="rootConnector" presStyleLbl="node3" presStyleIdx="0" presStyleCnt="0"/>
      <dgm:spPr/>
      <dgm:t>
        <a:bodyPr/>
        <a:lstStyle/>
        <a:p>
          <a:endParaRPr lang="en-US"/>
        </a:p>
      </dgm:t>
    </dgm:pt>
    <dgm:pt modelId="{5AC50686-B262-4E67-B842-C8DE89A26E3B}" type="pres">
      <dgm:prSet presAssocID="{0365F761-E6F5-4A14-8CB9-9D687B154633}" presName="hierChild4" presStyleCnt="0"/>
      <dgm:spPr/>
    </dgm:pt>
    <dgm:pt modelId="{D352DB53-0688-4670-8385-BF651E14E703}" type="pres">
      <dgm:prSet presAssocID="{0365F761-E6F5-4A14-8CB9-9D687B154633}" presName="hierChild5" presStyleCnt="0"/>
      <dgm:spPr/>
    </dgm:pt>
    <dgm:pt modelId="{6D70B118-36F4-4D7E-87CF-93CAD0D00E2F}" type="pres">
      <dgm:prSet presAssocID="{CD136898-24B2-4BB1-B607-9D48E594387B}" presName="hierChild5" presStyleCnt="0"/>
      <dgm:spPr/>
    </dgm:pt>
    <dgm:pt modelId="{FE5A2AE8-5EE9-4BF8-8AF0-10AF02B04D53}" type="pres">
      <dgm:prSet presAssocID="{0DFBA3EF-7805-435F-A46C-86F812C1A9CC}" presName="Name37" presStyleLbl="parChTrans1D2" presStyleIdx="3" presStyleCnt="5"/>
      <dgm:spPr/>
      <dgm:t>
        <a:bodyPr/>
        <a:lstStyle/>
        <a:p>
          <a:endParaRPr lang="en-US"/>
        </a:p>
      </dgm:t>
    </dgm:pt>
    <dgm:pt modelId="{451F1F03-BE56-4535-B4D5-F464EBAD6C42}" type="pres">
      <dgm:prSet presAssocID="{C3542BF7-C7CD-490E-AF24-9A6AA06E73D2}" presName="hierRoot2" presStyleCnt="0">
        <dgm:presLayoutVars>
          <dgm:hierBranch val="init"/>
        </dgm:presLayoutVars>
      </dgm:prSet>
      <dgm:spPr/>
    </dgm:pt>
    <dgm:pt modelId="{477E36CE-1134-40EF-A030-80D7EDC6E725}" type="pres">
      <dgm:prSet presAssocID="{C3542BF7-C7CD-490E-AF24-9A6AA06E73D2}" presName="rootComposite" presStyleCnt="0"/>
      <dgm:spPr/>
    </dgm:pt>
    <dgm:pt modelId="{556ACF70-8E70-40BE-B0F1-38405ABEDDB3}" type="pres">
      <dgm:prSet presAssocID="{C3542BF7-C7CD-490E-AF24-9A6AA06E73D2}" presName="rootText" presStyleLbl="node1" presStyleIdx="6" presStyleCnt="1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2EBC4AE-D23F-4ECD-9BB1-65DCD1FDEB30}" type="pres">
      <dgm:prSet presAssocID="{C3542BF7-C7CD-490E-AF24-9A6AA06E73D2}" presName="titleText2" presStyleLbl="fgAcc1" presStyleIdx="6" presStyleCnt="1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48C16C0-12A9-4A1E-AE93-2AB458E0E773}" type="pres">
      <dgm:prSet presAssocID="{C3542BF7-C7CD-490E-AF24-9A6AA06E73D2}" presName="rootConnector" presStyleLbl="node2" presStyleIdx="0" presStyleCnt="0"/>
      <dgm:spPr/>
      <dgm:t>
        <a:bodyPr/>
        <a:lstStyle/>
        <a:p>
          <a:endParaRPr lang="en-US"/>
        </a:p>
      </dgm:t>
    </dgm:pt>
    <dgm:pt modelId="{5CEDB8F9-8838-4689-A14B-3B75EA6CCCD1}" type="pres">
      <dgm:prSet presAssocID="{C3542BF7-C7CD-490E-AF24-9A6AA06E73D2}" presName="hierChild4" presStyleCnt="0"/>
      <dgm:spPr/>
    </dgm:pt>
    <dgm:pt modelId="{69D14460-8965-4185-A297-3D3F2CEFAAE9}" type="pres">
      <dgm:prSet presAssocID="{277D4142-53E7-4149-B366-2E22CF17BE37}" presName="Name37" presStyleLbl="parChTrans1D3" presStyleIdx="3" presStyleCnt="5"/>
      <dgm:spPr/>
      <dgm:t>
        <a:bodyPr/>
        <a:lstStyle/>
        <a:p>
          <a:endParaRPr lang="en-US"/>
        </a:p>
      </dgm:t>
    </dgm:pt>
    <dgm:pt modelId="{08B776A5-67E8-4ABB-AD7B-BFF4E9080C9A}" type="pres">
      <dgm:prSet presAssocID="{8D5BC472-3DD8-4C57-9CFF-65BDB53669CB}" presName="hierRoot2" presStyleCnt="0">
        <dgm:presLayoutVars>
          <dgm:hierBranch val="init"/>
        </dgm:presLayoutVars>
      </dgm:prSet>
      <dgm:spPr/>
    </dgm:pt>
    <dgm:pt modelId="{1584B23D-FA2A-4F10-86D6-99EAB0DB8805}" type="pres">
      <dgm:prSet presAssocID="{8D5BC472-3DD8-4C57-9CFF-65BDB53669CB}" presName="rootComposite" presStyleCnt="0"/>
      <dgm:spPr/>
    </dgm:pt>
    <dgm:pt modelId="{A123AA34-8A33-4078-BF72-1896E6D45A08}" type="pres">
      <dgm:prSet presAssocID="{8D5BC472-3DD8-4C57-9CFF-65BDB53669CB}" presName="rootText" presStyleLbl="node1" presStyleIdx="7" presStyleCnt="1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F38E10B-E243-4166-A612-5627EE743A98}" type="pres">
      <dgm:prSet presAssocID="{8D5BC472-3DD8-4C57-9CFF-65BDB53669CB}" presName="titleText2" presStyleLbl="fgAcc1" presStyleIdx="7" presStyleCnt="1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9117E68-6DB3-43EB-ABAF-295BD182A9F8}" type="pres">
      <dgm:prSet presAssocID="{8D5BC472-3DD8-4C57-9CFF-65BDB53669CB}" presName="rootConnector" presStyleLbl="node3" presStyleIdx="0" presStyleCnt="0"/>
      <dgm:spPr/>
      <dgm:t>
        <a:bodyPr/>
        <a:lstStyle/>
        <a:p>
          <a:endParaRPr lang="en-US"/>
        </a:p>
      </dgm:t>
    </dgm:pt>
    <dgm:pt modelId="{000456E6-043A-4525-A586-EEB5323979C8}" type="pres">
      <dgm:prSet presAssocID="{8D5BC472-3DD8-4C57-9CFF-65BDB53669CB}" presName="hierChild4" presStyleCnt="0"/>
      <dgm:spPr/>
    </dgm:pt>
    <dgm:pt modelId="{6E9E8A1B-F0B0-4B3F-8F54-0C51509E345C}" type="pres">
      <dgm:prSet presAssocID="{8D5BC472-3DD8-4C57-9CFF-65BDB53669CB}" presName="hierChild5" presStyleCnt="0"/>
      <dgm:spPr/>
    </dgm:pt>
    <dgm:pt modelId="{84ED924F-6A34-46A3-B24F-2CD8AF35B992}" type="pres">
      <dgm:prSet presAssocID="{35054BD0-CDAA-4473-B7EB-C37B4413273C}" presName="Name37" presStyleLbl="parChTrans1D3" presStyleIdx="4" presStyleCnt="5"/>
      <dgm:spPr/>
      <dgm:t>
        <a:bodyPr/>
        <a:lstStyle/>
        <a:p>
          <a:endParaRPr lang="en-US"/>
        </a:p>
      </dgm:t>
    </dgm:pt>
    <dgm:pt modelId="{D56C1F01-5770-4A39-9068-AFCAE1D72120}" type="pres">
      <dgm:prSet presAssocID="{7A373E76-BBE5-4A9F-A66C-3704644EBA56}" presName="hierRoot2" presStyleCnt="0">
        <dgm:presLayoutVars>
          <dgm:hierBranch val="init"/>
        </dgm:presLayoutVars>
      </dgm:prSet>
      <dgm:spPr/>
    </dgm:pt>
    <dgm:pt modelId="{6E4CBA83-9238-4837-B546-5700763571D5}" type="pres">
      <dgm:prSet presAssocID="{7A373E76-BBE5-4A9F-A66C-3704644EBA56}" presName="rootComposite" presStyleCnt="0"/>
      <dgm:spPr/>
    </dgm:pt>
    <dgm:pt modelId="{6D84D696-1157-44AF-B854-3D63FF9BE34D}" type="pres">
      <dgm:prSet presAssocID="{7A373E76-BBE5-4A9F-A66C-3704644EBA56}" presName="rootText" presStyleLbl="node1" presStyleIdx="8" presStyleCnt="1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0ADDE2D-9538-417A-B7B0-6F3298B76677}" type="pres">
      <dgm:prSet presAssocID="{7A373E76-BBE5-4A9F-A66C-3704644EBA56}" presName="titleText2" presStyleLbl="fgAcc1" presStyleIdx="8" presStyleCnt="1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77D81AD-48CD-4106-B1C6-5328AEFB7C4E}" type="pres">
      <dgm:prSet presAssocID="{7A373E76-BBE5-4A9F-A66C-3704644EBA56}" presName="rootConnector" presStyleLbl="node3" presStyleIdx="0" presStyleCnt="0"/>
      <dgm:spPr/>
      <dgm:t>
        <a:bodyPr/>
        <a:lstStyle/>
        <a:p>
          <a:endParaRPr lang="en-US"/>
        </a:p>
      </dgm:t>
    </dgm:pt>
    <dgm:pt modelId="{7C3C21E9-3894-4CF0-ABCF-1A658E559F57}" type="pres">
      <dgm:prSet presAssocID="{7A373E76-BBE5-4A9F-A66C-3704644EBA56}" presName="hierChild4" presStyleCnt="0"/>
      <dgm:spPr/>
    </dgm:pt>
    <dgm:pt modelId="{6C28B5F9-F34E-42CD-A7B5-BC330C58E77C}" type="pres">
      <dgm:prSet presAssocID="{7A373E76-BBE5-4A9F-A66C-3704644EBA56}" presName="hierChild5" presStyleCnt="0"/>
      <dgm:spPr/>
    </dgm:pt>
    <dgm:pt modelId="{CE211570-259E-4A5F-998A-431F618F2F5D}" type="pres">
      <dgm:prSet presAssocID="{C3542BF7-C7CD-490E-AF24-9A6AA06E73D2}" presName="hierChild5" presStyleCnt="0"/>
      <dgm:spPr/>
    </dgm:pt>
    <dgm:pt modelId="{8A18B1C4-63D7-4C2B-858A-6B54434B285D}" type="pres">
      <dgm:prSet presAssocID="{F54D9174-A9E6-4429-B635-58755C602931}" presName="Name37" presStyleLbl="parChTrans1D2" presStyleIdx="4" presStyleCnt="5"/>
      <dgm:spPr/>
      <dgm:t>
        <a:bodyPr/>
        <a:lstStyle/>
        <a:p>
          <a:endParaRPr lang="en-US"/>
        </a:p>
      </dgm:t>
    </dgm:pt>
    <dgm:pt modelId="{71272A9E-D5BF-4211-9EAC-FEB5380F2D44}" type="pres">
      <dgm:prSet presAssocID="{587B9854-EE88-447F-80F6-7B58AD62675E}" presName="hierRoot2" presStyleCnt="0">
        <dgm:presLayoutVars>
          <dgm:hierBranch val="init"/>
        </dgm:presLayoutVars>
      </dgm:prSet>
      <dgm:spPr/>
    </dgm:pt>
    <dgm:pt modelId="{EA020DDF-610B-4587-9EBB-6157353E7CA1}" type="pres">
      <dgm:prSet presAssocID="{587B9854-EE88-447F-80F6-7B58AD62675E}" presName="rootComposite" presStyleCnt="0"/>
      <dgm:spPr/>
    </dgm:pt>
    <dgm:pt modelId="{D7AED9B1-8663-4C98-A8CC-CD8D9CE5404C}" type="pres">
      <dgm:prSet presAssocID="{587B9854-EE88-447F-80F6-7B58AD62675E}" presName="rootText" presStyleLbl="node1" presStyleIdx="9" presStyleCnt="1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B780D27-CE9C-4094-91DC-62EC774D8E8E}" type="pres">
      <dgm:prSet presAssocID="{587B9854-EE88-447F-80F6-7B58AD62675E}" presName="titleText2" presStyleLbl="fgAcc1" presStyleIdx="9" presStyleCnt="1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9A8A9A0-B9BC-488A-8CA6-DA224ACA7C6A}" type="pres">
      <dgm:prSet presAssocID="{587B9854-EE88-447F-80F6-7B58AD62675E}" presName="rootConnector" presStyleLbl="node2" presStyleIdx="0" presStyleCnt="0"/>
      <dgm:spPr/>
      <dgm:t>
        <a:bodyPr/>
        <a:lstStyle/>
        <a:p>
          <a:endParaRPr lang="en-US"/>
        </a:p>
      </dgm:t>
    </dgm:pt>
    <dgm:pt modelId="{A7AE2F49-E10F-4894-A591-D3B897582200}" type="pres">
      <dgm:prSet presAssocID="{587B9854-EE88-447F-80F6-7B58AD62675E}" presName="hierChild4" presStyleCnt="0"/>
      <dgm:spPr/>
    </dgm:pt>
    <dgm:pt modelId="{544F93A2-408C-454E-BC4A-E4016915AF70}" type="pres">
      <dgm:prSet presAssocID="{587B9854-EE88-447F-80F6-7B58AD62675E}" presName="hierChild5" presStyleCnt="0"/>
      <dgm:spPr/>
    </dgm:pt>
    <dgm:pt modelId="{C70401BC-F97E-4E01-8FD7-5BF0D042182A}" type="pres">
      <dgm:prSet presAssocID="{2B1AFA26-FD74-43EE-82A6-4FF007E1D78C}" presName="hierChild3" presStyleCnt="0"/>
      <dgm:spPr/>
    </dgm:pt>
  </dgm:ptLst>
  <dgm:cxnLst>
    <dgm:cxn modelId="{97AD71AD-CAF3-43B9-A089-B5C0C7F6983A}" srcId="{CD136898-24B2-4BB1-B607-9D48E594387B}" destId="{0365F761-E6F5-4A14-8CB9-9D687B154633}" srcOrd="1" destOrd="0" parTransId="{288F0FA2-1C04-4586-9849-6F0A8C6BDF67}" sibTransId="{484ED682-2820-40C3-ABC9-13FD2A843584}"/>
    <dgm:cxn modelId="{EA70F735-932D-4185-ACED-E75A733B0187}" type="presOf" srcId="{7A373E76-BBE5-4A9F-A66C-3704644EBA56}" destId="{6D84D696-1157-44AF-B854-3D63FF9BE34D}" srcOrd="0" destOrd="0" presId="urn:microsoft.com/office/officeart/2008/layout/NameandTitleOrganizationalChart"/>
    <dgm:cxn modelId="{6B1AD025-9189-463A-A292-F0B831CD56C1}" type="presOf" srcId="{2DBA290B-617F-4C52-8D57-4A4043644CCD}" destId="{32EBC4AE-D23F-4ECD-9BB1-65DCD1FDEB30}" srcOrd="0" destOrd="0" presId="urn:microsoft.com/office/officeart/2008/layout/NameandTitleOrganizationalChart"/>
    <dgm:cxn modelId="{40FD88A9-A74E-4CA2-B20D-FE297C1E832F}" type="presOf" srcId="{DC2A1F3F-6179-4CDB-97E9-5134627010A4}" destId="{3D9B2724-A5F2-4EE5-98CB-89AE582E25B7}" srcOrd="0" destOrd="0" presId="urn:microsoft.com/office/officeart/2008/layout/NameandTitleOrganizationalChart"/>
    <dgm:cxn modelId="{025E0E2C-8BC7-4F11-8E68-AF1F6AA9F196}" type="presOf" srcId="{AC650725-5756-4C03-996E-7BB3F38627FC}" destId="{322D322D-4E53-46AC-8D35-41BF44E95E5D}" srcOrd="0" destOrd="0" presId="urn:microsoft.com/office/officeart/2008/layout/NameandTitleOrganizationalChart"/>
    <dgm:cxn modelId="{DA6B20B8-E4B8-4F31-82D4-74FA070AEF39}" type="presOf" srcId="{FCDEB789-2315-4736-ADDD-3EE1DC4B4FD7}" destId="{E30243DF-86A5-428D-B568-7EB5E213373B}" srcOrd="0" destOrd="0" presId="urn:microsoft.com/office/officeart/2008/layout/NameandTitleOrganizationalChart"/>
    <dgm:cxn modelId="{F32CABFC-C5C0-49E0-B011-6A2214B5957F}" type="presOf" srcId="{277D4142-53E7-4149-B366-2E22CF17BE37}" destId="{69D14460-8965-4185-A297-3D3F2CEFAAE9}" srcOrd="0" destOrd="0" presId="urn:microsoft.com/office/officeart/2008/layout/NameandTitleOrganizationalChart"/>
    <dgm:cxn modelId="{F54B0A41-6534-4CCA-BFC7-1F6DF44E4377}" type="presOf" srcId="{8D5BC472-3DD8-4C57-9CFF-65BDB53669CB}" destId="{89117E68-6DB3-43EB-ABAF-295BD182A9F8}" srcOrd="1" destOrd="0" presId="urn:microsoft.com/office/officeart/2008/layout/NameandTitleOrganizationalChart"/>
    <dgm:cxn modelId="{8F64008D-5702-4A53-BBD9-E074C484B8A9}" type="presOf" srcId="{4E1581D2-2C31-4CE2-98A5-035D61FA0794}" destId="{7B780D27-CE9C-4094-91DC-62EC774D8E8E}" srcOrd="0" destOrd="0" presId="urn:microsoft.com/office/officeart/2008/layout/NameandTitleOrganizationalChart"/>
    <dgm:cxn modelId="{F4D38EC3-8A35-494D-BB8F-71B611B99DD2}" type="presOf" srcId="{48F08073-793F-4C26-8AFE-E2A8B62415D9}" destId="{96A5E454-4C6E-4F10-9FE4-B388902C9402}" srcOrd="0" destOrd="0" presId="urn:microsoft.com/office/officeart/2008/layout/NameandTitleOrganizationalChart"/>
    <dgm:cxn modelId="{28C09F46-6B29-40CE-8507-CC1F3BE7D628}" srcId="{2B1AFA26-FD74-43EE-82A6-4FF007E1D78C}" destId="{CD136898-24B2-4BB1-B607-9D48E594387B}" srcOrd="2" destOrd="0" parTransId="{36DF01D2-2BE0-41CC-BE70-C25D68573354}" sibTransId="{48F08073-793F-4C26-8AFE-E2A8B62415D9}"/>
    <dgm:cxn modelId="{EC28F21D-5B78-4D3F-9A76-9B79A52B15DC}" type="presOf" srcId="{8D5BC472-3DD8-4C57-9CFF-65BDB53669CB}" destId="{A123AA34-8A33-4078-BF72-1896E6D45A08}" srcOrd="0" destOrd="0" presId="urn:microsoft.com/office/officeart/2008/layout/NameandTitleOrganizationalChart"/>
    <dgm:cxn modelId="{0FE344A1-1A86-45C1-8818-AD6D8132C605}" type="presOf" srcId="{C3542BF7-C7CD-490E-AF24-9A6AA06E73D2}" destId="{048C16C0-12A9-4A1E-AE93-2AB458E0E773}" srcOrd="1" destOrd="0" presId="urn:microsoft.com/office/officeart/2008/layout/NameandTitleOrganizationalChart"/>
    <dgm:cxn modelId="{50D62B23-E624-43C5-8B2F-F686D4108CAE}" type="presOf" srcId="{F54D9174-A9E6-4429-B635-58755C602931}" destId="{8A18B1C4-63D7-4C2B-858A-6B54434B285D}" srcOrd="0" destOrd="0" presId="urn:microsoft.com/office/officeart/2008/layout/NameandTitleOrganizationalChart"/>
    <dgm:cxn modelId="{5E8013F0-BB3D-481B-9598-68093E23C652}" type="presOf" srcId="{2B1AFA26-FD74-43EE-82A6-4FF007E1D78C}" destId="{A238FCE6-FA8D-4875-8218-F86949103ADD}" srcOrd="0" destOrd="0" presId="urn:microsoft.com/office/officeart/2008/layout/NameandTitleOrganizationalChart"/>
    <dgm:cxn modelId="{A5C01E3D-DA1E-4FF2-ABC0-E8A50953495F}" type="presOf" srcId="{0365F761-E6F5-4A14-8CB9-9D687B154633}" destId="{1F6A2C06-E5D8-4AED-826E-AB06215DB441}" srcOrd="1" destOrd="0" presId="urn:microsoft.com/office/officeart/2008/layout/NameandTitleOrganizationalChart"/>
    <dgm:cxn modelId="{F89D242B-F2B5-43D7-9AE7-D0552385BD7A}" type="presOf" srcId="{587B9854-EE88-447F-80F6-7B58AD62675E}" destId="{D9A8A9A0-B9BC-488A-8CA6-DA224ACA7C6A}" srcOrd="1" destOrd="0" presId="urn:microsoft.com/office/officeart/2008/layout/NameandTitleOrganizationalChart"/>
    <dgm:cxn modelId="{BC949B12-CC71-4926-BA87-967EDD242C54}" type="presOf" srcId="{7A373E76-BBE5-4A9F-A66C-3704644EBA56}" destId="{977D81AD-48CD-4106-B1C6-5328AEFB7C4E}" srcOrd="1" destOrd="0" presId="urn:microsoft.com/office/officeart/2008/layout/NameandTitleOrganizationalChart"/>
    <dgm:cxn modelId="{4F521A2D-F4B5-482D-BE90-441B3E5B0E97}" type="presOf" srcId="{36DF01D2-2BE0-41CC-BE70-C25D68573354}" destId="{037E0903-F20E-4C7E-B873-F917DE8D3E49}" srcOrd="0" destOrd="0" presId="urn:microsoft.com/office/officeart/2008/layout/NameandTitleOrganizationalChart"/>
    <dgm:cxn modelId="{F477E2C1-DEA9-4BAF-AD36-658237077803}" type="presOf" srcId="{587B9854-EE88-447F-80F6-7B58AD62675E}" destId="{D7AED9B1-8663-4C98-A8CC-CD8D9CE5404C}" srcOrd="0" destOrd="0" presId="urn:microsoft.com/office/officeart/2008/layout/NameandTitleOrganizationalChart"/>
    <dgm:cxn modelId="{8A2B066D-321D-4A06-A5CC-796ADEAAB11E}" srcId="{CD136898-24B2-4BB1-B607-9D48E594387B}" destId="{611D0A1A-F739-4EAA-8695-6118B5F15F50}" srcOrd="0" destOrd="0" parTransId="{1BC3BDC1-0069-4B04-B18B-1A3730B4DD82}" sibTransId="{AC650725-5756-4C03-996E-7BB3F38627FC}"/>
    <dgm:cxn modelId="{5E2808EE-E3A5-425F-A915-29FA71958430}" type="presOf" srcId="{6C97881C-6FBF-47D4-A23E-1B1B7F96FC02}" destId="{51A0ACEF-7E7E-4FF1-B9C3-39093F01F9A2}" srcOrd="0" destOrd="0" presId="urn:microsoft.com/office/officeart/2008/layout/NameandTitleOrganizationalChart"/>
    <dgm:cxn modelId="{4DA8418E-7DFE-45FF-B355-409BC5440A0E}" type="presOf" srcId="{2B1AFA26-FD74-43EE-82A6-4FF007E1D78C}" destId="{6E4279E7-1C57-4B45-9B63-CC52BC1B7CF2}" srcOrd="1" destOrd="0" presId="urn:microsoft.com/office/officeart/2008/layout/NameandTitleOrganizationalChart"/>
    <dgm:cxn modelId="{3DF81C82-03EA-4977-811E-E061853497D8}" type="presOf" srcId="{175C642A-3A13-48EF-9AEB-3F9337AF1DC7}" destId="{C1194C7A-C47C-4828-B1FA-073A097DF1E3}" srcOrd="0" destOrd="0" presId="urn:microsoft.com/office/officeart/2008/layout/NameandTitleOrganizationalChart"/>
    <dgm:cxn modelId="{DD5E2F1C-D236-43A9-AA23-CF84E7A8416C}" type="presOf" srcId="{175C642A-3A13-48EF-9AEB-3F9337AF1DC7}" destId="{D1C24393-6F56-4909-AEB3-1A026992A3DE}" srcOrd="1" destOrd="0" presId="urn:microsoft.com/office/officeart/2008/layout/NameandTitleOrganizationalChart"/>
    <dgm:cxn modelId="{7ABF5A68-734C-40E9-A4C2-F07E972A2376}" srcId="{2B1AFA26-FD74-43EE-82A6-4FF007E1D78C}" destId="{36CD039E-44A0-4265-A619-617E6197B6DF}" srcOrd="1" destOrd="0" parTransId="{DC310C82-9CFA-4DB2-8AEB-7ECF7F54A382}" sibTransId="{BEEC80A4-8E52-4F08-A551-27856A300989}"/>
    <dgm:cxn modelId="{675957EE-62A2-40C5-B489-2E0079188E94}" type="presOf" srcId="{5748F786-D196-4234-9D7B-95F2B8994652}" destId="{6226AED2-7BFD-4838-8D2B-8761E4D1CEA8}" srcOrd="0" destOrd="0" presId="urn:microsoft.com/office/officeart/2008/layout/NameandTitleOrganizationalChart"/>
    <dgm:cxn modelId="{0903F979-D16B-4394-92BB-9A335B376BCB}" type="presOf" srcId="{611D0A1A-F739-4EAA-8695-6118B5F15F50}" destId="{351543DE-C635-4160-8D74-0ED54190131F}" srcOrd="0" destOrd="0" presId="urn:microsoft.com/office/officeart/2008/layout/NameandTitleOrganizationalChart"/>
    <dgm:cxn modelId="{26ABF760-5B7B-4150-BD70-93E3FCCFE3BC}" type="presOf" srcId="{35257138-3E17-4929-991D-571A232A19BC}" destId="{7A42BF77-F849-43CD-8EDB-E38D3E1F9AE3}" srcOrd="0" destOrd="0" presId="urn:microsoft.com/office/officeart/2008/layout/NameandTitleOrganizationalChart"/>
    <dgm:cxn modelId="{161B7C33-8C98-49BB-8A4E-A50AAF39D85A}" srcId="{2B1AFA26-FD74-43EE-82A6-4FF007E1D78C}" destId="{587B9854-EE88-447F-80F6-7B58AD62675E}" srcOrd="4" destOrd="0" parTransId="{F54D9174-A9E6-4429-B635-58755C602931}" sibTransId="{4E1581D2-2C31-4CE2-98A5-035D61FA0794}"/>
    <dgm:cxn modelId="{AA4BCAF7-0CFA-4768-8477-660135525CD6}" type="presOf" srcId="{1C57B9C7-BCD6-4409-AE81-AE620F808D63}" destId="{1486269F-2E80-4E82-9B9A-D46F4DB66FEA}" srcOrd="0" destOrd="0" presId="urn:microsoft.com/office/officeart/2008/layout/NameandTitleOrganizationalChart"/>
    <dgm:cxn modelId="{675049DE-ACBB-4DE0-AF93-954F94C7187B}" srcId="{C3542BF7-C7CD-490E-AF24-9A6AA06E73D2}" destId="{8D5BC472-3DD8-4C57-9CFF-65BDB53669CB}" srcOrd="0" destOrd="0" parTransId="{277D4142-53E7-4149-B366-2E22CF17BE37}" sibTransId="{92CCCF67-C93F-46C8-B835-0DCF0381132C}"/>
    <dgm:cxn modelId="{2B613433-72C6-4909-9E2F-8A3A6BD86239}" type="presOf" srcId="{1BC3BDC1-0069-4B04-B18B-1A3730B4DD82}" destId="{61AEF19A-E8FD-474B-A23C-E7211BE0B9D5}" srcOrd="0" destOrd="0" presId="urn:microsoft.com/office/officeart/2008/layout/NameandTitleOrganizationalChart"/>
    <dgm:cxn modelId="{B3810F4C-616F-443B-AA04-4B2CC7D92209}" srcId="{175C642A-3A13-48EF-9AEB-3F9337AF1DC7}" destId="{FCDEB789-2315-4736-ADDD-3EE1DC4B4FD7}" srcOrd="0" destOrd="0" parTransId="{6C97881C-6FBF-47D4-A23E-1B1B7F96FC02}" sibTransId="{1C57B9C7-BCD6-4409-AE81-AE620F808D63}"/>
    <dgm:cxn modelId="{AD5302E5-1BBA-4C24-89D2-92940DD8D71B}" type="presOf" srcId="{484ED682-2820-40C3-ABC9-13FD2A843584}" destId="{29CCC890-B3D9-4986-BCE7-5A714C15F06D}" srcOrd="0" destOrd="0" presId="urn:microsoft.com/office/officeart/2008/layout/NameandTitleOrganizationalChart"/>
    <dgm:cxn modelId="{7167447B-D45D-4048-AA8D-F4910A6F40D0}" type="presOf" srcId="{F6CEA27C-BC49-4F50-9F8F-F23707B6BEEE}" destId="{C92D301F-6FE0-47BC-A9CD-B0F2E22FF17E}" srcOrd="0" destOrd="0" presId="urn:microsoft.com/office/officeart/2008/layout/NameandTitleOrganizationalChart"/>
    <dgm:cxn modelId="{0ACA1E25-3EAE-4820-98F1-6286AE2E4C77}" type="presOf" srcId="{FCDEB789-2315-4736-ADDD-3EE1DC4B4FD7}" destId="{0C291045-7507-4DBB-A0A7-64C3AAB0F368}" srcOrd="1" destOrd="0" presId="urn:microsoft.com/office/officeart/2008/layout/NameandTitleOrganizationalChart"/>
    <dgm:cxn modelId="{C04CF2D4-E0D6-4857-92EE-A66DE2FCD442}" srcId="{C3542BF7-C7CD-490E-AF24-9A6AA06E73D2}" destId="{7A373E76-BBE5-4A9F-A66C-3704644EBA56}" srcOrd="1" destOrd="0" parTransId="{35054BD0-CDAA-4473-B7EB-C37B4413273C}" sibTransId="{77F2A200-229C-45D1-9806-B0B339D0C187}"/>
    <dgm:cxn modelId="{C2CCF587-6A4A-43E0-B146-1F8BA460D1A0}" type="presOf" srcId="{288F0FA2-1C04-4586-9849-6F0A8C6BDF67}" destId="{ED97D173-DAE0-42C0-B505-94CA3517DAFE}" srcOrd="0" destOrd="0" presId="urn:microsoft.com/office/officeart/2008/layout/NameandTitleOrganizationalChart"/>
    <dgm:cxn modelId="{A80C46C4-496B-4298-8175-A7C501994607}" type="presOf" srcId="{0DFBA3EF-7805-435F-A46C-86F812C1A9CC}" destId="{FE5A2AE8-5EE9-4BF8-8AF0-10AF02B04D53}" srcOrd="0" destOrd="0" presId="urn:microsoft.com/office/officeart/2008/layout/NameandTitleOrganizationalChart"/>
    <dgm:cxn modelId="{B5F95DA4-637E-430C-A863-541A567E974C}" type="presOf" srcId="{BEEC80A4-8E52-4F08-A551-27856A300989}" destId="{33B54E3C-121C-472B-9A65-C96751ECD1A1}" srcOrd="0" destOrd="0" presId="urn:microsoft.com/office/officeart/2008/layout/NameandTitleOrganizationalChart"/>
    <dgm:cxn modelId="{8F30F58B-FFBF-400B-BAAB-4618B215A2CC}" type="presOf" srcId="{611D0A1A-F739-4EAA-8695-6118B5F15F50}" destId="{77CF18BA-238B-4870-BA3D-05CD48601BFD}" srcOrd="1" destOrd="0" presId="urn:microsoft.com/office/officeart/2008/layout/NameandTitleOrganizationalChart"/>
    <dgm:cxn modelId="{D5990052-F249-4656-B7DB-CFEE6391DD74}" type="presOf" srcId="{CD136898-24B2-4BB1-B607-9D48E594387B}" destId="{D384A493-E59A-419B-9B8B-BB652F9CD564}" srcOrd="1" destOrd="0" presId="urn:microsoft.com/office/officeart/2008/layout/NameandTitleOrganizationalChart"/>
    <dgm:cxn modelId="{010A7C9F-ACF6-4F03-A34C-1858F2D96C2F}" type="presOf" srcId="{36CD039E-44A0-4265-A619-617E6197B6DF}" destId="{0F871857-5603-4D18-BC03-792B5588903A}" srcOrd="0" destOrd="0" presId="urn:microsoft.com/office/officeart/2008/layout/NameandTitleOrganizationalChart"/>
    <dgm:cxn modelId="{A44567B4-AC2C-40C8-9784-82998838A101}" type="presOf" srcId="{C3542BF7-C7CD-490E-AF24-9A6AA06E73D2}" destId="{556ACF70-8E70-40BE-B0F1-38405ABEDDB3}" srcOrd="0" destOrd="0" presId="urn:microsoft.com/office/officeart/2008/layout/NameandTitleOrganizationalChart"/>
    <dgm:cxn modelId="{E80757EE-F8AD-4402-AFED-64879CEB4647}" type="presOf" srcId="{CD136898-24B2-4BB1-B607-9D48E594387B}" destId="{42588D2B-C30B-43FE-94B1-0FD465E7B802}" srcOrd="0" destOrd="0" presId="urn:microsoft.com/office/officeart/2008/layout/NameandTitleOrganizationalChart"/>
    <dgm:cxn modelId="{D2162B58-FC57-4266-ABA3-175EF9853127}" type="presOf" srcId="{DC310C82-9CFA-4DB2-8AEB-7ECF7F54A382}" destId="{E03B0C70-4488-4C5B-881F-542E0F270C72}" srcOrd="0" destOrd="0" presId="urn:microsoft.com/office/officeart/2008/layout/NameandTitleOrganizationalChart"/>
    <dgm:cxn modelId="{6E7C95F4-AB34-4845-A76E-EA8C53245B23}" type="presOf" srcId="{36CD039E-44A0-4265-A619-617E6197B6DF}" destId="{C68ABC20-D78C-48A3-89FE-1425B521B1FA}" srcOrd="1" destOrd="0" presId="urn:microsoft.com/office/officeart/2008/layout/NameandTitleOrganizationalChart"/>
    <dgm:cxn modelId="{2F3ECE43-23B3-4AEB-A005-586A2EC24179}" type="presOf" srcId="{35054BD0-CDAA-4473-B7EB-C37B4413273C}" destId="{84ED924F-6A34-46A3-B24F-2CD8AF35B992}" srcOrd="0" destOrd="0" presId="urn:microsoft.com/office/officeart/2008/layout/NameandTitleOrganizationalChart"/>
    <dgm:cxn modelId="{B48B500C-694A-4B31-9B8D-75F584C2687E}" srcId="{DC2A1F3F-6179-4CDB-97E9-5134627010A4}" destId="{2B1AFA26-FD74-43EE-82A6-4FF007E1D78C}" srcOrd="0" destOrd="0" parTransId="{FF99380F-853C-46E6-846F-0CA358F88EC3}" sibTransId="{F6CEA27C-BC49-4F50-9F8F-F23707B6BEEE}"/>
    <dgm:cxn modelId="{84157C79-B418-4700-BC25-72ABF416159C}" type="presOf" srcId="{92CCCF67-C93F-46C8-B835-0DCF0381132C}" destId="{2F38E10B-E243-4166-A612-5627EE743A98}" srcOrd="0" destOrd="0" presId="urn:microsoft.com/office/officeart/2008/layout/NameandTitleOrganizationalChart"/>
    <dgm:cxn modelId="{A89D1D05-2820-4098-96EC-CC058A40EEB3}" type="presOf" srcId="{77F2A200-229C-45D1-9806-B0B339D0C187}" destId="{50ADDE2D-9538-417A-B7B0-6F3298B76677}" srcOrd="0" destOrd="0" presId="urn:microsoft.com/office/officeart/2008/layout/NameandTitleOrganizationalChart"/>
    <dgm:cxn modelId="{789011C6-18F8-4270-9FFB-FE38E6C167B3}" srcId="{2B1AFA26-FD74-43EE-82A6-4FF007E1D78C}" destId="{C3542BF7-C7CD-490E-AF24-9A6AA06E73D2}" srcOrd="3" destOrd="0" parTransId="{0DFBA3EF-7805-435F-A46C-86F812C1A9CC}" sibTransId="{2DBA290B-617F-4C52-8D57-4A4043644CCD}"/>
    <dgm:cxn modelId="{69F81210-7733-4D92-B2BE-8C0204887B3C}" type="presOf" srcId="{0365F761-E6F5-4A14-8CB9-9D687B154633}" destId="{69A527A1-BCEB-49B4-A8FE-0FCC0B8346D4}" srcOrd="0" destOrd="0" presId="urn:microsoft.com/office/officeart/2008/layout/NameandTitleOrganizationalChart"/>
    <dgm:cxn modelId="{ECF223B5-8668-4F57-9935-34D42B73E8E1}" srcId="{2B1AFA26-FD74-43EE-82A6-4FF007E1D78C}" destId="{175C642A-3A13-48EF-9AEB-3F9337AF1DC7}" srcOrd="0" destOrd="0" parTransId="{35257138-3E17-4929-991D-571A232A19BC}" sibTransId="{5748F786-D196-4234-9D7B-95F2B8994652}"/>
    <dgm:cxn modelId="{88189917-BC7F-4E74-A481-6C6D8C309337}" type="presParOf" srcId="{3D9B2724-A5F2-4EE5-98CB-89AE582E25B7}" destId="{8555E01B-D996-4994-9C05-542D5B52DFF2}" srcOrd="0" destOrd="0" presId="urn:microsoft.com/office/officeart/2008/layout/NameandTitleOrganizationalChart"/>
    <dgm:cxn modelId="{1D0E4F6E-DEE5-44C1-B82D-B8396D9AAC6A}" type="presParOf" srcId="{8555E01B-D996-4994-9C05-542D5B52DFF2}" destId="{9CD8BCB9-580B-4044-B6B6-1F0831936199}" srcOrd="0" destOrd="0" presId="urn:microsoft.com/office/officeart/2008/layout/NameandTitleOrganizationalChart"/>
    <dgm:cxn modelId="{AB048FE2-1F39-4798-9425-58F073EA7944}" type="presParOf" srcId="{9CD8BCB9-580B-4044-B6B6-1F0831936199}" destId="{A238FCE6-FA8D-4875-8218-F86949103ADD}" srcOrd="0" destOrd="0" presId="urn:microsoft.com/office/officeart/2008/layout/NameandTitleOrganizationalChart"/>
    <dgm:cxn modelId="{E9D6E5D2-08AC-48A6-AC2A-64C79D2BB317}" type="presParOf" srcId="{9CD8BCB9-580B-4044-B6B6-1F0831936199}" destId="{C92D301F-6FE0-47BC-A9CD-B0F2E22FF17E}" srcOrd="1" destOrd="0" presId="urn:microsoft.com/office/officeart/2008/layout/NameandTitleOrganizationalChart"/>
    <dgm:cxn modelId="{746FA39A-7000-4E21-AF87-DD0FE920C71B}" type="presParOf" srcId="{9CD8BCB9-580B-4044-B6B6-1F0831936199}" destId="{6E4279E7-1C57-4B45-9B63-CC52BC1B7CF2}" srcOrd="2" destOrd="0" presId="urn:microsoft.com/office/officeart/2008/layout/NameandTitleOrganizationalChart"/>
    <dgm:cxn modelId="{E35A6DED-319C-4A50-A9AC-B672C61520D4}" type="presParOf" srcId="{8555E01B-D996-4994-9C05-542D5B52DFF2}" destId="{05B0E765-2F30-46DE-B16B-83FB273560B7}" srcOrd="1" destOrd="0" presId="urn:microsoft.com/office/officeart/2008/layout/NameandTitleOrganizationalChart"/>
    <dgm:cxn modelId="{458345D4-D838-491D-A4AE-60A93C354435}" type="presParOf" srcId="{05B0E765-2F30-46DE-B16B-83FB273560B7}" destId="{7A42BF77-F849-43CD-8EDB-E38D3E1F9AE3}" srcOrd="0" destOrd="0" presId="urn:microsoft.com/office/officeart/2008/layout/NameandTitleOrganizationalChart"/>
    <dgm:cxn modelId="{20D88628-BA3D-4CB4-A986-B6D09FA3857E}" type="presParOf" srcId="{05B0E765-2F30-46DE-B16B-83FB273560B7}" destId="{FB5E2C9D-FFE0-4155-B5B0-A0C839CB0466}" srcOrd="1" destOrd="0" presId="urn:microsoft.com/office/officeart/2008/layout/NameandTitleOrganizationalChart"/>
    <dgm:cxn modelId="{4477E4D4-EEE4-418C-BC3D-B7BE1FA790E1}" type="presParOf" srcId="{FB5E2C9D-FFE0-4155-B5B0-A0C839CB0466}" destId="{2EF39DFE-6B29-4DE0-AC4E-D0099E0F4B9D}" srcOrd="0" destOrd="0" presId="urn:microsoft.com/office/officeart/2008/layout/NameandTitleOrganizationalChart"/>
    <dgm:cxn modelId="{BD9D5DE8-FEBA-4F0D-8DC4-57A03D219A90}" type="presParOf" srcId="{2EF39DFE-6B29-4DE0-AC4E-D0099E0F4B9D}" destId="{C1194C7A-C47C-4828-B1FA-073A097DF1E3}" srcOrd="0" destOrd="0" presId="urn:microsoft.com/office/officeart/2008/layout/NameandTitleOrganizationalChart"/>
    <dgm:cxn modelId="{7E49A5AF-AA2E-4E1E-B90E-B779F6201B65}" type="presParOf" srcId="{2EF39DFE-6B29-4DE0-AC4E-D0099E0F4B9D}" destId="{6226AED2-7BFD-4838-8D2B-8761E4D1CEA8}" srcOrd="1" destOrd="0" presId="urn:microsoft.com/office/officeart/2008/layout/NameandTitleOrganizationalChart"/>
    <dgm:cxn modelId="{DA3C9BE0-50E7-4CB5-BC9C-76B4A153C9D4}" type="presParOf" srcId="{2EF39DFE-6B29-4DE0-AC4E-D0099E0F4B9D}" destId="{D1C24393-6F56-4909-AEB3-1A026992A3DE}" srcOrd="2" destOrd="0" presId="urn:microsoft.com/office/officeart/2008/layout/NameandTitleOrganizationalChart"/>
    <dgm:cxn modelId="{16343668-E8CA-44A0-B51F-946C63EE4017}" type="presParOf" srcId="{FB5E2C9D-FFE0-4155-B5B0-A0C839CB0466}" destId="{B8E5B9C0-F012-4350-9AE9-8339CA76D8D7}" srcOrd="1" destOrd="0" presId="urn:microsoft.com/office/officeart/2008/layout/NameandTitleOrganizationalChart"/>
    <dgm:cxn modelId="{0CFBAAD0-DDA6-4D55-9C55-0D97469000CC}" type="presParOf" srcId="{B8E5B9C0-F012-4350-9AE9-8339CA76D8D7}" destId="{51A0ACEF-7E7E-4FF1-B9C3-39093F01F9A2}" srcOrd="0" destOrd="0" presId="urn:microsoft.com/office/officeart/2008/layout/NameandTitleOrganizationalChart"/>
    <dgm:cxn modelId="{63EBDD71-455E-46BF-B4CD-969D1FD59150}" type="presParOf" srcId="{B8E5B9C0-F012-4350-9AE9-8339CA76D8D7}" destId="{856800DF-6783-46A5-93A9-286ADF664CAE}" srcOrd="1" destOrd="0" presId="urn:microsoft.com/office/officeart/2008/layout/NameandTitleOrganizationalChart"/>
    <dgm:cxn modelId="{37A36717-1F03-4AA8-A4D0-3D4132CE975F}" type="presParOf" srcId="{856800DF-6783-46A5-93A9-286ADF664CAE}" destId="{2AA260DD-2CD2-4F36-83D1-FFF35A284D40}" srcOrd="0" destOrd="0" presId="urn:microsoft.com/office/officeart/2008/layout/NameandTitleOrganizationalChart"/>
    <dgm:cxn modelId="{D7C19FAF-D94A-4244-8C05-F08C0A76686B}" type="presParOf" srcId="{2AA260DD-2CD2-4F36-83D1-FFF35A284D40}" destId="{E30243DF-86A5-428D-B568-7EB5E213373B}" srcOrd="0" destOrd="0" presId="urn:microsoft.com/office/officeart/2008/layout/NameandTitleOrganizationalChart"/>
    <dgm:cxn modelId="{7075D2D8-BDD9-430C-BC63-DFCB77A58125}" type="presParOf" srcId="{2AA260DD-2CD2-4F36-83D1-FFF35A284D40}" destId="{1486269F-2E80-4E82-9B9A-D46F4DB66FEA}" srcOrd="1" destOrd="0" presId="urn:microsoft.com/office/officeart/2008/layout/NameandTitleOrganizationalChart"/>
    <dgm:cxn modelId="{3B62B671-EC15-481A-B0CA-B4B613ADD038}" type="presParOf" srcId="{2AA260DD-2CD2-4F36-83D1-FFF35A284D40}" destId="{0C291045-7507-4DBB-A0A7-64C3AAB0F368}" srcOrd="2" destOrd="0" presId="urn:microsoft.com/office/officeart/2008/layout/NameandTitleOrganizationalChart"/>
    <dgm:cxn modelId="{93C7D6FF-E066-4FA5-9EF4-B2B11A62698E}" type="presParOf" srcId="{856800DF-6783-46A5-93A9-286ADF664CAE}" destId="{3CD6B168-3114-4181-BCF7-51F9B0DD9C72}" srcOrd="1" destOrd="0" presId="urn:microsoft.com/office/officeart/2008/layout/NameandTitleOrganizationalChart"/>
    <dgm:cxn modelId="{886EECF9-EAD0-4C67-B471-8F9E5924D376}" type="presParOf" srcId="{856800DF-6783-46A5-93A9-286ADF664CAE}" destId="{943AAD21-3618-4442-A7C8-62D085F5177E}" srcOrd="2" destOrd="0" presId="urn:microsoft.com/office/officeart/2008/layout/NameandTitleOrganizationalChart"/>
    <dgm:cxn modelId="{C84D2CB9-8054-46DE-BB80-CFB1713FCFC2}" type="presParOf" srcId="{FB5E2C9D-FFE0-4155-B5B0-A0C839CB0466}" destId="{D2EB1265-BAED-4CFA-AAFB-35CEFA162CA9}" srcOrd="2" destOrd="0" presId="urn:microsoft.com/office/officeart/2008/layout/NameandTitleOrganizationalChart"/>
    <dgm:cxn modelId="{1637B0D5-18B3-4B59-BDF8-3075C9D0496B}" type="presParOf" srcId="{05B0E765-2F30-46DE-B16B-83FB273560B7}" destId="{E03B0C70-4488-4C5B-881F-542E0F270C72}" srcOrd="2" destOrd="0" presId="urn:microsoft.com/office/officeart/2008/layout/NameandTitleOrganizationalChart"/>
    <dgm:cxn modelId="{25AAC483-9FD9-4B93-B8BA-ACA99CF91719}" type="presParOf" srcId="{05B0E765-2F30-46DE-B16B-83FB273560B7}" destId="{D56A4F58-7B57-4737-8EE9-DCF80047E685}" srcOrd="3" destOrd="0" presId="urn:microsoft.com/office/officeart/2008/layout/NameandTitleOrganizationalChart"/>
    <dgm:cxn modelId="{F3B82046-DB88-4B9C-AAA3-E822B766EAB3}" type="presParOf" srcId="{D56A4F58-7B57-4737-8EE9-DCF80047E685}" destId="{3382B6F4-89A9-4E72-A1C4-E35533A1F0F7}" srcOrd="0" destOrd="0" presId="urn:microsoft.com/office/officeart/2008/layout/NameandTitleOrganizationalChart"/>
    <dgm:cxn modelId="{E0FDE6C5-16C9-4ACD-957B-47F965E2B499}" type="presParOf" srcId="{3382B6F4-89A9-4E72-A1C4-E35533A1F0F7}" destId="{0F871857-5603-4D18-BC03-792B5588903A}" srcOrd="0" destOrd="0" presId="urn:microsoft.com/office/officeart/2008/layout/NameandTitleOrganizationalChart"/>
    <dgm:cxn modelId="{40923BF0-97B5-41DD-A8A2-B58968ADBE0E}" type="presParOf" srcId="{3382B6F4-89A9-4E72-A1C4-E35533A1F0F7}" destId="{33B54E3C-121C-472B-9A65-C96751ECD1A1}" srcOrd="1" destOrd="0" presId="urn:microsoft.com/office/officeart/2008/layout/NameandTitleOrganizationalChart"/>
    <dgm:cxn modelId="{1B2269CD-9D68-422A-B63A-F1ECFE2D4214}" type="presParOf" srcId="{3382B6F4-89A9-4E72-A1C4-E35533A1F0F7}" destId="{C68ABC20-D78C-48A3-89FE-1425B521B1FA}" srcOrd="2" destOrd="0" presId="urn:microsoft.com/office/officeart/2008/layout/NameandTitleOrganizationalChart"/>
    <dgm:cxn modelId="{5A7F8645-0CDF-44FD-B04E-C42D31384223}" type="presParOf" srcId="{D56A4F58-7B57-4737-8EE9-DCF80047E685}" destId="{556A6351-A324-41B7-9069-D612A83F54F5}" srcOrd="1" destOrd="0" presId="urn:microsoft.com/office/officeart/2008/layout/NameandTitleOrganizationalChart"/>
    <dgm:cxn modelId="{BA94C2F5-0086-4396-BB89-DEC9CE34081C}" type="presParOf" srcId="{D56A4F58-7B57-4737-8EE9-DCF80047E685}" destId="{C5434419-0828-4771-8B28-4653E982FC54}" srcOrd="2" destOrd="0" presId="urn:microsoft.com/office/officeart/2008/layout/NameandTitleOrganizationalChart"/>
    <dgm:cxn modelId="{C68C97DA-4AAB-4D5C-942D-080F19072DBE}" type="presParOf" srcId="{05B0E765-2F30-46DE-B16B-83FB273560B7}" destId="{037E0903-F20E-4C7E-B873-F917DE8D3E49}" srcOrd="4" destOrd="0" presId="urn:microsoft.com/office/officeart/2008/layout/NameandTitleOrganizationalChart"/>
    <dgm:cxn modelId="{DDE4D42C-EBED-4918-8570-11DD4B55A4E8}" type="presParOf" srcId="{05B0E765-2F30-46DE-B16B-83FB273560B7}" destId="{31D13E40-C570-42F1-9084-FE1361621B61}" srcOrd="5" destOrd="0" presId="urn:microsoft.com/office/officeart/2008/layout/NameandTitleOrganizationalChart"/>
    <dgm:cxn modelId="{92EF8BBB-222E-4530-ABCC-E940258A566D}" type="presParOf" srcId="{31D13E40-C570-42F1-9084-FE1361621B61}" destId="{BA16DADF-80DA-46E6-8CA4-02E8C326D5BE}" srcOrd="0" destOrd="0" presId="urn:microsoft.com/office/officeart/2008/layout/NameandTitleOrganizationalChart"/>
    <dgm:cxn modelId="{69A714AA-C42B-425C-B9DD-7CCC47B0F886}" type="presParOf" srcId="{BA16DADF-80DA-46E6-8CA4-02E8C326D5BE}" destId="{42588D2B-C30B-43FE-94B1-0FD465E7B802}" srcOrd="0" destOrd="0" presId="urn:microsoft.com/office/officeart/2008/layout/NameandTitleOrganizationalChart"/>
    <dgm:cxn modelId="{00E8D6D7-8CFD-4B8D-A82F-6E5A0B7720B4}" type="presParOf" srcId="{BA16DADF-80DA-46E6-8CA4-02E8C326D5BE}" destId="{96A5E454-4C6E-4F10-9FE4-B388902C9402}" srcOrd="1" destOrd="0" presId="urn:microsoft.com/office/officeart/2008/layout/NameandTitleOrganizationalChart"/>
    <dgm:cxn modelId="{5CB881EE-DA7B-4EE7-8209-CFFAB8D6EF09}" type="presParOf" srcId="{BA16DADF-80DA-46E6-8CA4-02E8C326D5BE}" destId="{D384A493-E59A-419B-9B8B-BB652F9CD564}" srcOrd="2" destOrd="0" presId="urn:microsoft.com/office/officeart/2008/layout/NameandTitleOrganizationalChart"/>
    <dgm:cxn modelId="{43BD3271-297C-4E27-99AA-3CD983557FAC}" type="presParOf" srcId="{31D13E40-C570-42F1-9084-FE1361621B61}" destId="{385F4804-96EF-4D6B-A01D-167A1C3112B6}" srcOrd="1" destOrd="0" presId="urn:microsoft.com/office/officeart/2008/layout/NameandTitleOrganizationalChart"/>
    <dgm:cxn modelId="{23ADD62B-5023-41D6-B4A0-B155A72AC963}" type="presParOf" srcId="{385F4804-96EF-4D6B-A01D-167A1C3112B6}" destId="{61AEF19A-E8FD-474B-A23C-E7211BE0B9D5}" srcOrd="0" destOrd="0" presId="urn:microsoft.com/office/officeart/2008/layout/NameandTitleOrganizationalChart"/>
    <dgm:cxn modelId="{B6B46BD6-9FB9-43A4-B20C-797C66285FDF}" type="presParOf" srcId="{385F4804-96EF-4D6B-A01D-167A1C3112B6}" destId="{4C8540BD-93C9-4A41-8136-109A03F85C2E}" srcOrd="1" destOrd="0" presId="urn:microsoft.com/office/officeart/2008/layout/NameandTitleOrganizationalChart"/>
    <dgm:cxn modelId="{28B6752D-CB36-4B91-B6DE-A432797BD3E5}" type="presParOf" srcId="{4C8540BD-93C9-4A41-8136-109A03F85C2E}" destId="{52ED718F-2DE6-402C-B90A-B8BAD38ADF82}" srcOrd="0" destOrd="0" presId="urn:microsoft.com/office/officeart/2008/layout/NameandTitleOrganizationalChart"/>
    <dgm:cxn modelId="{45EF0275-7700-43B5-9777-79E92FEA50D8}" type="presParOf" srcId="{52ED718F-2DE6-402C-B90A-B8BAD38ADF82}" destId="{351543DE-C635-4160-8D74-0ED54190131F}" srcOrd="0" destOrd="0" presId="urn:microsoft.com/office/officeart/2008/layout/NameandTitleOrganizationalChart"/>
    <dgm:cxn modelId="{F3346927-60CF-4EE0-A2D7-A3582C8E8CF1}" type="presParOf" srcId="{52ED718F-2DE6-402C-B90A-B8BAD38ADF82}" destId="{322D322D-4E53-46AC-8D35-41BF44E95E5D}" srcOrd="1" destOrd="0" presId="urn:microsoft.com/office/officeart/2008/layout/NameandTitleOrganizationalChart"/>
    <dgm:cxn modelId="{0520D485-F693-4F15-ACBA-2F03D41E8F19}" type="presParOf" srcId="{52ED718F-2DE6-402C-B90A-B8BAD38ADF82}" destId="{77CF18BA-238B-4870-BA3D-05CD48601BFD}" srcOrd="2" destOrd="0" presId="urn:microsoft.com/office/officeart/2008/layout/NameandTitleOrganizationalChart"/>
    <dgm:cxn modelId="{E86B8433-3727-4F28-BBB4-FDD52AB0966C}" type="presParOf" srcId="{4C8540BD-93C9-4A41-8136-109A03F85C2E}" destId="{60634BA0-E4C2-4FBB-A2CC-465391A17F65}" srcOrd="1" destOrd="0" presId="urn:microsoft.com/office/officeart/2008/layout/NameandTitleOrganizationalChart"/>
    <dgm:cxn modelId="{09374957-5495-4B03-B618-0156EC3CE570}" type="presParOf" srcId="{4C8540BD-93C9-4A41-8136-109A03F85C2E}" destId="{BA9068C7-F25A-4401-8BCE-AC96E388F8D3}" srcOrd="2" destOrd="0" presId="urn:microsoft.com/office/officeart/2008/layout/NameandTitleOrganizationalChart"/>
    <dgm:cxn modelId="{DC7A7768-FBF8-4C0F-BDF5-D47F4ECEEFB1}" type="presParOf" srcId="{385F4804-96EF-4D6B-A01D-167A1C3112B6}" destId="{ED97D173-DAE0-42C0-B505-94CA3517DAFE}" srcOrd="2" destOrd="0" presId="urn:microsoft.com/office/officeart/2008/layout/NameandTitleOrganizationalChart"/>
    <dgm:cxn modelId="{E176BF9C-AE04-44CB-8AC0-593664B21EE3}" type="presParOf" srcId="{385F4804-96EF-4D6B-A01D-167A1C3112B6}" destId="{079AD850-1D89-4A12-8115-179770EF7C0F}" srcOrd="3" destOrd="0" presId="urn:microsoft.com/office/officeart/2008/layout/NameandTitleOrganizationalChart"/>
    <dgm:cxn modelId="{305BDF75-DA55-4E84-B78D-E0BC69FCCE87}" type="presParOf" srcId="{079AD850-1D89-4A12-8115-179770EF7C0F}" destId="{C844F423-FEF8-4190-87C0-984052226428}" srcOrd="0" destOrd="0" presId="urn:microsoft.com/office/officeart/2008/layout/NameandTitleOrganizationalChart"/>
    <dgm:cxn modelId="{52086E5D-8F64-4CF4-9751-B7CD44C55E97}" type="presParOf" srcId="{C844F423-FEF8-4190-87C0-984052226428}" destId="{69A527A1-BCEB-49B4-A8FE-0FCC0B8346D4}" srcOrd="0" destOrd="0" presId="urn:microsoft.com/office/officeart/2008/layout/NameandTitleOrganizationalChart"/>
    <dgm:cxn modelId="{CB552C05-C7B3-4F41-962A-48CB78F8CB1E}" type="presParOf" srcId="{C844F423-FEF8-4190-87C0-984052226428}" destId="{29CCC890-B3D9-4986-BCE7-5A714C15F06D}" srcOrd="1" destOrd="0" presId="urn:microsoft.com/office/officeart/2008/layout/NameandTitleOrganizationalChart"/>
    <dgm:cxn modelId="{4E0EC1A3-C388-4519-B4ED-9D7F7F7EA1DE}" type="presParOf" srcId="{C844F423-FEF8-4190-87C0-984052226428}" destId="{1F6A2C06-E5D8-4AED-826E-AB06215DB441}" srcOrd="2" destOrd="0" presId="urn:microsoft.com/office/officeart/2008/layout/NameandTitleOrganizationalChart"/>
    <dgm:cxn modelId="{567E2531-FD0C-43BB-BDB5-9423496A73B6}" type="presParOf" srcId="{079AD850-1D89-4A12-8115-179770EF7C0F}" destId="{5AC50686-B262-4E67-B842-C8DE89A26E3B}" srcOrd="1" destOrd="0" presId="urn:microsoft.com/office/officeart/2008/layout/NameandTitleOrganizationalChart"/>
    <dgm:cxn modelId="{89E2776E-22F9-4383-8CC0-563A5701E10F}" type="presParOf" srcId="{079AD850-1D89-4A12-8115-179770EF7C0F}" destId="{D352DB53-0688-4670-8385-BF651E14E703}" srcOrd="2" destOrd="0" presId="urn:microsoft.com/office/officeart/2008/layout/NameandTitleOrganizationalChart"/>
    <dgm:cxn modelId="{9957D900-7E7A-4ADF-B6B9-E333168B748E}" type="presParOf" srcId="{31D13E40-C570-42F1-9084-FE1361621B61}" destId="{6D70B118-36F4-4D7E-87CF-93CAD0D00E2F}" srcOrd="2" destOrd="0" presId="urn:microsoft.com/office/officeart/2008/layout/NameandTitleOrganizationalChart"/>
    <dgm:cxn modelId="{3131C293-6316-4209-9FC3-39ABF8A3EED6}" type="presParOf" srcId="{05B0E765-2F30-46DE-B16B-83FB273560B7}" destId="{FE5A2AE8-5EE9-4BF8-8AF0-10AF02B04D53}" srcOrd="6" destOrd="0" presId="urn:microsoft.com/office/officeart/2008/layout/NameandTitleOrganizationalChart"/>
    <dgm:cxn modelId="{9049A8DB-B41C-44C1-998C-F51DF27C2B4A}" type="presParOf" srcId="{05B0E765-2F30-46DE-B16B-83FB273560B7}" destId="{451F1F03-BE56-4535-B4D5-F464EBAD6C42}" srcOrd="7" destOrd="0" presId="urn:microsoft.com/office/officeart/2008/layout/NameandTitleOrganizationalChart"/>
    <dgm:cxn modelId="{2BA6C46C-D22C-4EDF-B7D1-C6E0844E082F}" type="presParOf" srcId="{451F1F03-BE56-4535-B4D5-F464EBAD6C42}" destId="{477E36CE-1134-40EF-A030-80D7EDC6E725}" srcOrd="0" destOrd="0" presId="urn:microsoft.com/office/officeart/2008/layout/NameandTitleOrganizationalChart"/>
    <dgm:cxn modelId="{EF915AF5-7997-4BCB-B1D6-0A51764D928C}" type="presParOf" srcId="{477E36CE-1134-40EF-A030-80D7EDC6E725}" destId="{556ACF70-8E70-40BE-B0F1-38405ABEDDB3}" srcOrd="0" destOrd="0" presId="urn:microsoft.com/office/officeart/2008/layout/NameandTitleOrganizationalChart"/>
    <dgm:cxn modelId="{5651B671-B332-4BCB-87B5-C85EC696DABC}" type="presParOf" srcId="{477E36CE-1134-40EF-A030-80D7EDC6E725}" destId="{32EBC4AE-D23F-4ECD-9BB1-65DCD1FDEB30}" srcOrd="1" destOrd="0" presId="urn:microsoft.com/office/officeart/2008/layout/NameandTitleOrganizationalChart"/>
    <dgm:cxn modelId="{B82F07D2-B225-4515-A4CC-524A853F5212}" type="presParOf" srcId="{477E36CE-1134-40EF-A030-80D7EDC6E725}" destId="{048C16C0-12A9-4A1E-AE93-2AB458E0E773}" srcOrd="2" destOrd="0" presId="urn:microsoft.com/office/officeart/2008/layout/NameandTitleOrganizationalChart"/>
    <dgm:cxn modelId="{03BB21FA-447A-4957-8A56-466ED3C7835F}" type="presParOf" srcId="{451F1F03-BE56-4535-B4D5-F464EBAD6C42}" destId="{5CEDB8F9-8838-4689-A14B-3B75EA6CCCD1}" srcOrd="1" destOrd="0" presId="urn:microsoft.com/office/officeart/2008/layout/NameandTitleOrganizationalChart"/>
    <dgm:cxn modelId="{4EB6F289-986A-45AF-88F9-E983CF3B10D8}" type="presParOf" srcId="{5CEDB8F9-8838-4689-A14B-3B75EA6CCCD1}" destId="{69D14460-8965-4185-A297-3D3F2CEFAAE9}" srcOrd="0" destOrd="0" presId="urn:microsoft.com/office/officeart/2008/layout/NameandTitleOrganizationalChart"/>
    <dgm:cxn modelId="{440CE697-6A84-4962-96C4-F3E27F0E1D8C}" type="presParOf" srcId="{5CEDB8F9-8838-4689-A14B-3B75EA6CCCD1}" destId="{08B776A5-67E8-4ABB-AD7B-BFF4E9080C9A}" srcOrd="1" destOrd="0" presId="urn:microsoft.com/office/officeart/2008/layout/NameandTitleOrganizationalChart"/>
    <dgm:cxn modelId="{5AD1E984-5A6B-4629-8F43-D74419D74318}" type="presParOf" srcId="{08B776A5-67E8-4ABB-AD7B-BFF4E9080C9A}" destId="{1584B23D-FA2A-4F10-86D6-99EAB0DB8805}" srcOrd="0" destOrd="0" presId="urn:microsoft.com/office/officeart/2008/layout/NameandTitleOrganizationalChart"/>
    <dgm:cxn modelId="{19798A59-7BFB-4B66-B222-CB12386F953A}" type="presParOf" srcId="{1584B23D-FA2A-4F10-86D6-99EAB0DB8805}" destId="{A123AA34-8A33-4078-BF72-1896E6D45A08}" srcOrd="0" destOrd="0" presId="urn:microsoft.com/office/officeart/2008/layout/NameandTitleOrganizationalChart"/>
    <dgm:cxn modelId="{5614844D-7B40-473D-9FEE-130D1DD1808B}" type="presParOf" srcId="{1584B23D-FA2A-4F10-86D6-99EAB0DB8805}" destId="{2F38E10B-E243-4166-A612-5627EE743A98}" srcOrd="1" destOrd="0" presId="urn:microsoft.com/office/officeart/2008/layout/NameandTitleOrganizationalChart"/>
    <dgm:cxn modelId="{2B10441D-62E1-427C-88DC-5D48A2DB2E68}" type="presParOf" srcId="{1584B23D-FA2A-4F10-86D6-99EAB0DB8805}" destId="{89117E68-6DB3-43EB-ABAF-295BD182A9F8}" srcOrd="2" destOrd="0" presId="urn:microsoft.com/office/officeart/2008/layout/NameandTitleOrganizationalChart"/>
    <dgm:cxn modelId="{3F119E7C-E692-492A-90AD-681F7DD00B1D}" type="presParOf" srcId="{08B776A5-67E8-4ABB-AD7B-BFF4E9080C9A}" destId="{000456E6-043A-4525-A586-EEB5323979C8}" srcOrd="1" destOrd="0" presId="urn:microsoft.com/office/officeart/2008/layout/NameandTitleOrganizationalChart"/>
    <dgm:cxn modelId="{EF53BDBD-16F9-431B-840B-AE64AD8599D3}" type="presParOf" srcId="{08B776A5-67E8-4ABB-AD7B-BFF4E9080C9A}" destId="{6E9E8A1B-F0B0-4B3F-8F54-0C51509E345C}" srcOrd="2" destOrd="0" presId="urn:microsoft.com/office/officeart/2008/layout/NameandTitleOrganizationalChart"/>
    <dgm:cxn modelId="{7E4221A7-AFF4-4609-9C5C-9B4D79800B2E}" type="presParOf" srcId="{5CEDB8F9-8838-4689-A14B-3B75EA6CCCD1}" destId="{84ED924F-6A34-46A3-B24F-2CD8AF35B992}" srcOrd="2" destOrd="0" presId="urn:microsoft.com/office/officeart/2008/layout/NameandTitleOrganizationalChart"/>
    <dgm:cxn modelId="{F6A7733B-B292-4616-8F68-84BBA56B923D}" type="presParOf" srcId="{5CEDB8F9-8838-4689-A14B-3B75EA6CCCD1}" destId="{D56C1F01-5770-4A39-9068-AFCAE1D72120}" srcOrd="3" destOrd="0" presId="urn:microsoft.com/office/officeart/2008/layout/NameandTitleOrganizationalChart"/>
    <dgm:cxn modelId="{EF3B27A1-B6D3-442A-AFA9-180CACAAF866}" type="presParOf" srcId="{D56C1F01-5770-4A39-9068-AFCAE1D72120}" destId="{6E4CBA83-9238-4837-B546-5700763571D5}" srcOrd="0" destOrd="0" presId="urn:microsoft.com/office/officeart/2008/layout/NameandTitleOrganizationalChart"/>
    <dgm:cxn modelId="{D2583D93-4502-488E-9B0C-C06AACDD4F4B}" type="presParOf" srcId="{6E4CBA83-9238-4837-B546-5700763571D5}" destId="{6D84D696-1157-44AF-B854-3D63FF9BE34D}" srcOrd="0" destOrd="0" presId="urn:microsoft.com/office/officeart/2008/layout/NameandTitleOrganizationalChart"/>
    <dgm:cxn modelId="{8F01B5AD-348F-479F-8D92-153577544D4F}" type="presParOf" srcId="{6E4CBA83-9238-4837-B546-5700763571D5}" destId="{50ADDE2D-9538-417A-B7B0-6F3298B76677}" srcOrd="1" destOrd="0" presId="urn:microsoft.com/office/officeart/2008/layout/NameandTitleOrganizationalChart"/>
    <dgm:cxn modelId="{9D8972EA-AD1A-4C30-9783-F11BC0378E19}" type="presParOf" srcId="{6E4CBA83-9238-4837-B546-5700763571D5}" destId="{977D81AD-48CD-4106-B1C6-5328AEFB7C4E}" srcOrd="2" destOrd="0" presId="urn:microsoft.com/office/officeart/2008/layout/NameandTitleOrganizationalChart"/>
    <dgm:cxn modelId="{F077504B-8636-4FC7-BFB5-6D9767ECC62C}" type="presParOf" srcId="{D56C1F01-5770-4A39-9068-AFCAE1D72120}" destId="{7C3C21E9-3894-4CF0-ABCF-1A658E559F57}" srcOrd="1" destOrd="0" presId="urn:microsoft.com/office/officeart/2008/layout/NameandTitleOrganizationalChart"/>
    <dgm:cxn modelId="{05B2C9F9-0059-4362-85F4-67DEC8715F0F}" type="presParOf" srcId="{D56C1F01-5770-4A39-9068-AFCAE1D72120}" destId="{6C28B5F9-F34E-42CD-A7B5-BC330C58E77C}" srcOrd="2" destOrd="0" presId="urn:microsoft.com/office/officeart/2008/layout/NameandTitleOrganizationalChart"/>
    <dgm:cxn modelId="{76C0D2D0-0BD6-41FC-9196-E5B2D9612F19}" type="presParOf" srcId="{451F1F03-BE56-4535-B4D5-F464EBAD6C42}" destId="{CE211570-259E-4A5F-998A-431F618F2F5D}" srcOrd="2" destOrd="0" presId="urn:microsoft.com/office/officeart/2008/layout/NameandTitleOrganizationalChart"/>
    <dgm:cxn modelId="{956B2B42-4A7C-4ABB-BB46-4EDA613ECE71}" type="presParOf" srcId="{05B0E765-2F30-46DE-B16B-83FB273560B7}" destId="{8A18B1C4-63D7-4C2B-858A-6B54434B285D}" srcOrd="8" destOrd="0" presId="urn:microsoft.com/office/officeart/2008/layout/NameandTitleOrganizationalChart"/>
    <dgm:cxn modelId="{BE56F8C3-972E-44F8-B3C3-FEA9A17D902C}" type="presParOf" srcId="{05B0E765-2F30-46DE-B16B-83FB273560B7}" destId="{71272A9E-D5BF-4211-9EAC-FEB5380F2D44}" srcOrd="9" destOrd="0" presId="urn:microsoft.com/office/officeart/2008/layout/NameandTitleOrganizationalChart"/>
    <dgm:cxn modelId="{CADAE95B-D6CD-47A2-ACE5-E14A46836845}" type="presParOf" srcId="{71272A9E-D5BF-4211-9EAC-FEB5380F2D44}" destId="{EA020DDF-610B-4587-9EBB-6157353E7CA1}" srcOrd="0" destOrd="0" presId="urn:microsoft.com/office/officeart/2008/layout/NameandTitleOrganizationalChart"/>
    <dgm:cxn modelId="{991CD84A-7EEC-4229-98A5-950D8D0D42DD}" type="presParOf" srcId="{EA020DDF-610B-4587-9EBB-6157353E7CA1}" destId="{D7AED9B1-8663-4C98-A8CC-CD8D9CE5404C}" srcOrd="0" destOrd="0" presId="urn:microsoft.com/office/officeart/2008/layout/NameandTitleOrganizationalChart"/>
    <dgm:cxn modelId="{C71BEC1C-A6D1-431F-B877-F59DDDBFCF2D}" type="presParOf" srcId="{EA020DDF-610B-4587-9EBB-6157353E7CA1}" destId="{7B780D27-CE9C-4094-91DC-62EC774D8E8E}" srcOrd="1" destOrd="0" presId="urn:microsoft.com/office/officeart/2008/layout/NameandTitleOrganizationalChart"/>
    <dgm:cxn modelId="{0B650C3F-42E8-4D98-BC24-44FC56BD535A}" type="presParOf" srcId="{EA020DDF-610B-4587-9EBB-6157353E7CA1}" destId="{D9A8A9A0-B9BC-488A-8CA6-DA224ACA7C6A}" srcOrd="2" destOrd="0" presId="urn:microsoft.com/office/officeart/2008/layout/NameandTitleOrganizationalChart"/>
    <dgm:cxn modelId="{77EC107F-FF35-4E92-A64C-275F6B115F16}" type="presParOf" srcId="{71272A9E-D5BF-4211-9EAC-FEB5380F2D44}" destId="{A7AE2F49-E10F-4894-A591-D3B897582200}" srcOrd="1" destOrd="0" presId="urn:microsoft.com/office/officeart/2008/layout/NameandTitleOrganizationalChart"/>
    <dgm:cxn modelId="{ED8C43AA-1C5B-48BD-821B-5E133FF4205E}" type="presParOf" srcId="{71272A9E-D5BF-4211-9EAC-FEB5380F2D44}" destId="{544F93A2-408C-454E-BC4A-E4016915AF70}" srcOrd="2" destOrd="0" presId="urn:microsoft.com/office/officeart/2008/layout/NameandTitleOrganizationalChart"/>
    <dgm:cxn modelId="{CF434F30-B64C-47E8-B9DF-92FF2F185D18}" type="presParOf" srcId="{8555E01B-D996-4994-9C05-542D5B52DFF2}" destId="{C70401BC-F97E-4E01-8FD7-5BF0D042182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8B1C4-63D7-4C2B-858A-6B54434B285D}">
      <dsp:nvSpPr>
        <dsp:cNvPr id="0" name=""/>
        <dsp:cNvSpPr/>
      </dsp:nvSpPr>
      <dsp:spPr>
        <a:xfrm>
          <a:off x="4514579" y="2755129"/>
          <a:ext cx="3851795" cy="343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803"/>
              </a:lnTo>
              <a:lnTo>
                <a:pt x="3851795" y="204803"/>
              </a:lnTo>
              <a:lnTo>
                <a:pt x="3851795" y="343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D924F-6A34-46A3-B24F-2CD8AF35B992}">
      <dsp:nvSpPr>
        <dsp:cNvPr id="0" name=""/>
        <dsp:cNvSpPr/>
      </dsp:nvSpPr>
      <dsp:spPr>
        <a:xfrm>
          <a:off x="6825657" y="3693262"/>
          <a:ext cx="770359" cy="343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803"/>
              </a:lnTo>
              <a:lnTo>
                <a:pt x="770359" y="204803"/>
              </a:lnTo>
              <a:lnTo>
                <a:pt x="770359" y="3435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14460-8965-4185-A297-3D3F2CEFAAE9}">
      <dsp:nvSpPr>
        <dsp:cNvPr id="0" name=""/>
        <dsp:cNvSpPr/>
      </dsp:nvSpPr>
      <dsp:spPr>
        <a:xfrm>
          <a:off x="6055298" y="3693262"/>
          <a:ext cx="770359" cy="343541"/>
        </a:xfrm>
        <a:custGeom>
          <a:avLst/>
          <a:gdLst/>
          <a:ahLst/>
          <a:cxnLst/>
          <a:rect l="0" t="0" r="0" b="0"/>
          <a:pathLst>
            <a:path>
              <a:moveTo>
                <a:pt x="770359" y="0"/>
              </a:moveTo>
              <a:lnTo>
                <a:pt x="770359" y="204803"/>
              </a:lnTo>
              <a:lnTo>
                <a:pt x="0" y="204803"/>
              </a:lnTo>
              <a:lnTo>
                <a:pt x="0" y="3435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AE8-5EE9-4BF8-8AF0-10AF02B04D53}">
      <dsp:nvSpPr>
        <dsp:cNvPr id="0" name=""/>
        <dsp:cNvSpPr/>
      </dsp:nvSpPr>
      <dsp:spPr>
        <a:xfrm>
          <a:off x="4514579" y="2755129"/>
          <a:ext cx="2311077" cy="343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803"/>
              </a:lnTo>
              <a:lnTo>
                <a:pt x="2311077" y="204803"/>
              </a:lnTo>
              <a:lnTo>
                <a:pt x="2311077" y="343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7D173-DAE0-42C0-B505-94CA3517DAFE}">
      <dsp:nvSpPr>
        <dsp:cNvPr id="0" name=""/>
        <dsp:cNvSpPr/>
      </dsp:nvSpPr>
      <dsp:spPr>
        <a:xfrm>
          <a:off x="3744220" y="3693262"/>
          <a:ext cx="770359" cy="343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803"/>
              </a:lnTo>
              <a:lnTo>
                <a:pt x="770359" y="204803"/>
              </a:lnTo>
              <a:lnTo>
                <a:pt x="770359" y="3435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EF19A-E8FD-474B-A23C-E7211BE0B9D5}">
      <dsp:nvSpPr>
        <dsp:cNvPr id="0" name=""/>
        <dsp:cNvSpPr/>
      </dsp:nvSpPr>
      <dsp:spPr>
        <a:xfrm>
          <a:off x="2973861" y="3693262"/>
          <a:ext cx="770359" cy="343541"/>
        </a:xfrm>
        <a:custGeom>
          <a:avLst/>
          <a:gdLst/>
          <a:ahLst/>
          <a:cxnLst/>
          <a:rect l="0" t="0" r="0" b="0"/>
          <a:pathLst>
            <a:path>
              <a:moveTo>
                <a:pt x="770359" y="0"/>
              </a:moveTo>
              <a:lnTo>
                <a:pt x="770359" y="204803"/>
              </a:lnTo>
              <a:lnTo>
                <a:pt x="0" y="204803"/>
              </a:lnTo>
              <a:lnTo>
                <a:pt x="0" y="3435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E0903-F20E-4C7E-B873-F917DE8D3E49}">
      <dsp:nvSpPr>
        <dsp:cNvPr id="0" name=""/>
        <dsp:cNvSpPr/>
      </dsp:nvSpPr>
      <dsp:spPr>
        <a:xfrm>
          <a:off x="3744220" y="2755129"/>
          <a:ext cx="770359" cy="343541"/>
        </a:xfrm>
        <a:custGeom>
          <a:avLst/>
          <a:gdLst/>
          <a:ahLst/>
          <a:cxnLst/>
          <a:rect l="0" t="0" r="0" b="0"/>
          <a:pathLst>
            <a:path>
              <a:moveTo>
                <a:pt x="770359" y="0"/>
              </a:moveTo>
              <a:lnTo>
                <a:pt x="770359" y="204803"/>
              </a:lnTo>
              <a:lnTo>
                <a:pt x="0" y="204803"/>
              </a:lnTo>
              <a:lnTo>
                <a:pt x="0" y="343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3B0C70-4488-4C5B-881F-542E0F270C72}">
      <dsp:nvSpPr>
        <dsp:cNvPr id="0" name=""/>
        <dsp:cNvSpPr/>
      </dsp:nvSpPr>
      <dsp:spPr>
        <a:xfrm>
          <a:off x="2203502" y="2755129"/>
          <a:ext cx="2311077" cy="343541"/>
        </a:xfrm>
        <a:custGeom>
          <a:avLst/>
          <a:gdLst/>
          <a:ahLst/>
          <a:cxnLst/>
          <a:rect l="0" t="0" r="0" b="0"/>
          <a:pathLst>
            <a:path>
              <a:moveTo>
                <a:pt x="2311077" y="0"/>
              </a:moveTo>
              <a:lnTo>
                <a:pt x="2311077" y="204803"/>
              </a:lnTo>
              <a:lnTo>
                <a:pt x="0" y="204803"/>
              </a:lnTo>
              <a:lnTo>
                <a:pt x="0" y="343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0ACEF-7E7E-4FF1-B9C3-39093F01F9A2}">
      <dsp:nvSpPr>
        <dsp:cNvPr id="0" name=""/>
        <dsp:cNvSpPr/>
      </dsp:nvSpPr>
      <dsp:spPr>
        <a:xfrm>
          <a:off x="617064" y="3693262"/>
          <a:ext cx="91440" cy="343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5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2BF77-F849-43CD-8EDB-E38D3E1F9AE3}">
      <dsp:nvSpPr>
        <dsp:cNvPr id="0" name=""/>
        <dsp:cNvSpPr/>
      </dsp:nvSpPr>
      <dsp:spPr>
        <a:xfrm>
          <a:off x="662784" y="2755129"/>
          <a:ext cx="3851795" cy="343541"/>
        </a:xfrm>
        <a:custGeom>
          <a:avLst/>
          <a:gdLst/>
          <a:ahLst/>
          <a:cxnLst/>
          <a:rect l="0" t="0" r="0" b="0"/>
          <a:pathLst>
            <a:path>
              <a:moveTo>
                <a:pt x="3851795" y="0"/>
              </a:moveTo>
              <a:lnTo>
                <a:pt x="3851795" y="204803"/>
              </a:lnTo>
              <a:lnTo>
                <a:pt x="0" y="204803"/>
              </a:lnTo>
              <a:lnTo>
                <a:pt x="0" y="343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8FCE6-FA8D-4875-8218-F86949103ADD}">
      <dsp:nvSpPr>
        <dsp:cNvPr id="0" name=""/>
        <dsp:cNvSpPr/>
      </dsp:nvSpPr>
      <dsp:spPr>
        <a:xfrm>
          <a:off x="3940378" y="2160537"/>
          <a:ext cx="1148401" cy="59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390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event</a:t>
          </a:r>
          <a:endParaRPr lang="en-US" sz="1600" kern="1200" dirty="0"/>
        </a:p>
      </dsp:txBody>
      <dsp:txXfrm>
        <a:off x="3940378" y="2160537"/>
        <a:ext cx="1148401" cy="594591"/>
      </dsp:txXfrm>
    </dsp:sp>
    <dsp:sp modelId="{C92D301F-6FE0-47BC-A9CD-B0F2E22FF17E}">
      <dsp:nvSpPr>
        <dsp:cNvPr id="0" name=""/>
        <dsp:cNvSpPr/>
      </dsp:nvSpPr>
      <dsp:spPr>
        <a:xfrm>
          <a:off x="4170059" y="2622998"/>
          <a:ext cx="1033561" cy="198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smtClean="0"/>
            <a:t>ACTOR, UNDERGOER, INSTRUMENT</a:t>
          </a:r>
          <a:endParaRPr lang="en-US" sz="600" kern="1200" dirty="0"/>
        </a:p>
      </dsp:txBody>
      <dsp:txXfrm>
        <a:off x="4170059" y="2622998"/>
        <a:ext cx="1033561" cy="198197"/>
      </dsp:txXfrm>
    </dsp:sp>
    <dsp:sp modelId="{C1194C7A-C47C-4828-B1FA-073A097DF1E3}">
      <dsp:nvSpPr>
        <dsp:cNvPr id="0" name=""/>
        <dsp:cNvSpPr/>
      </dsp:nvSpPr>
      <dsp:spPr>
        <a:xfrm>
          <a:off x="88583" y="3098671"/>
          <a:ext cx="1148401" cy="59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390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Action</a:t>
          </a:r>
          <a:endParaRPr lang="en-US" sz="1600" kern="1200" dirty="0"/>
        </a:p>
      </dsp:txBody>
      <dsp:txXfrm>
        <a:off x="88583" y="3098671"/>
        <a:ext cx="1148401" cy="594591"/>
      </dsp:txXfrm>
    </dsp:sp>
    <dsp:sp modelId="{6226AED2-7BFD-4838-8D2B-8761E4D1CEA8}">
      <dsp:nvSpPr>
        <dsp:cNvPr id="0" name=""/>
        <dsp:cNvSpPr/>
      </dsp:nvSpPr>
      <dsp:spPr>
        <a:xfrm>
          <a:off x="318263" y="3561131"/>
          <a:ext cx="1033561" cy="198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AGENT, INSTRUMENT</a:t>
          </a:r>
          <a:endParaRPr lang="en-US" sz="800" kern="1200" dirty="0"/>
        </a:p>
      </dsp:txBody>
      <dsp:txXfrm>
        <a:off x="318263" y="3561131"/>
        <a:ext cx="1033561" cy="198197"/>
      </dsp:txXfrm>
    </dsp:sp>
    <dsp:sp modelId="{E30243DF-86A5-428D-B568-7EB5E213373B}">
      <dsp:nvSpPr>
        <dsp:cNvPr id="0" name=""/>
        <dsp:cNvSpPr/>
      </dsp:nvSpPr>
      <dsp:spPr>
        <a:xfrm>
          <a:off x="88583" y="4036804"/>
          <a:ext cx="1148401" cy="59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390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Causative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action</a:t>
          </a:r>
          <a:endParaRPr lang="en-US" sz="1600" kern="1200" dirty="0"/>
        </a:p>
      </dsp:txBody>
      <dsp:txXfrm>
        <a:off x="88583" y="4036804"/>
        <a:ext cx="1148401" cy="594591"/>
      </dsp:txXfrm>
    </dsp:sp>
    <dsp:sp modelId="{1486269F-2E80-4E82-9B9A-D46F4DB66FEA}">
      <dsp:nvSpPr>
        <dsp:cNvPr id="0" name=""/>
        <dsp:cNvSpPr/>
      </dsp:nvSpPr>
      <dsp:spPr>
        <a:xfrm>
          <a:off x="318263" y="4499264"/>
          <a:ext cx="1033561" cy="198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AGENT, UNDERGOER, INSTRUMENT</a:t>
          </a:r>
        </a:p>
      </dsp:txBody>
      <dsp:txXfrm>
        <a:off x="318263" y="4499264"/>
        <a:ext cx="1033561" cy="198197"/>
      </dsp:txXfrm>
    </dsp:sp>
    <dsp:sp modelId="{0F871857-5603-4D18-BC03-792B5588903A}">
      <dsp:nvSpPr>
        <dsp:cNvPr id="0" name=""/>
        <dsp:cNvSpPr/>
      </dsp:nvSpPr>
      <dsp:spPr>
        <a:xfrm>
          <a:off x="1629301" y="3098671"/>
          <a:ext cx="1148401" cy="59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390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Causative</a:t>
          </a:r>
          <a:endParaRPr lang="en-US" sz="1600" kern="1200" dirty="0"/>
        </a:p>
      </dsp:txBody>
      <dsp:txXfrm>
        <a:off x="1629301" y="3098671"/>
        <a:ext cx="1148401" cy="594591"/>
      </dsp:txXfrm>
    </dsp:sp>
    <dsp:sp modelId="{33B54E3C-121C-472B-9A65-C96751ECD1A1}">
      <dsp:nvSpPr>
        <dsp:cNvPr id="0" name=""/>
        <dsp:cNvSpPr/>
      </dsp:nvSpPr>
      <dsp:spPr>
        <a:xfrm>
          <a:off x="1858982" y="3561131"/>
          <a:ext cx="1033561" cy="198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ACTOR</a:t>
          </a:r>
          <a:r>
            <a:rPr lang="de-DE" sz="600" kern="1200" smtClean="0"/>
            <a:t>, UNDERGOER, INSTRUMENT</a:t>
          </a:r>
          <a:endParaRPr lang="en-US" sz="600" kern="1200" dirty="0"/>
        </a:p>
      </dsp:txBody>
      <dsp:txXfrm>
        <a:off x="1858982" y="3561131"/>
        <a:ext cx="1033561" cy="198197"/>
      </dsp:txXfrm>
    </dsp:sp>
    <dsp:sp modelId="{42588D2B-C30B-43FE-94B1-0FD465E7B802}">
      <dsp:nvSpPr>
        <dsp:cNvPr id="0" name=""/>
        <dsp:cNvSpPr/>
      </dsp:nvSpPr>
      <dsp:spPr>
        <a:xfrm>
          <a:off x="3170019" y="3098671"/>
          <a:ext cx="1148401" cy="59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390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State</a:t>
          </a:r>
          <a:endParaRPr lang="en-US" sz="1600" kern="1200" dirty="0"/>
        </a:p>
      </dsp:txBody>
      <dsp:txXfrm>
        <a:off x="3170019" y="3098671"/>
        <a:ext cx="1148401" cy="594591"/>
      </dsp:txXfrm>
    </dsp:sp>
    <dsp:sp modelId="{96A5E454-4C6E-4F10-9FE4-B388902C9402}">
      <dsp:nvSpPr>
        <dsp:cNvPr id="0" name=""/>
        <dsp:cNvSpPr/>
      </dsp:nvSpPr>
      <dsp:spPr>
        <a:xfrm>
          <a:off x="3399700" y="3561131"/>
          <a:ext cx="1033561" cy="198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UNDERGOER</a:t>
          </a:r>
          <a:endParaRPr lang="en-US" sz="1300" kern="1200" dirty="0"/>
        </a:p>
      </dsp:txBody>
      <dsp:txXfrm>
        <a:off x="3399700" y="3561131"/>
        <a:ext cx="1033561" cy="198197"/>
      </dsp:txXfrm>
    </dsp:sp>
    <dsp:sp modelId="{351543DE-C635-4160-8D74-0ED54190131F}">
      <dsp:nvSpPr>
        <dsp:cNvPr id="0" name=""/>
        <dsp:cNvSpPr/>
      </dsp:nvSpPr>
      <dsp:spPr>
        <a:xfrm>
          <a:off x="2399660" y="4036804"/>
          <a:ext cx="1148401" cy="59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390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Phys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state</a:t>
          </a:r>
          <a:endParaRPr lang="en-US" sz="1600" kern="1200" dirty="0"/>
        </a:p>
      </dsp:txBody>
      <dsp:txXfrm>
        <a:off x="2399660" y="4036804"/>
        <a:ext cx="1148401" cy="594591"/>
      </dsp:txXfrm>
    </dsp:sp>
    <dsp:sp modelId="{322D322D-4E53-46AC-8D35-41BF44E95E5D}">
      <dsp:nvSpPr>
        <dsp:cNvPr id="0" name=""/>
        <dsp:cNvSpPr/>
      </dsp:nvSpPr>
      <dsp:spPr>
        <a:xfrm>
          <a:off x="2629341" y="4499264"/>
          <a:ext cx="1033561" cy="198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PATIENT</a:t>
          </a:r>
          <a:endParaRPr lang="en-US" sz="1300" kern="1200" dirty="0"/>
        </a:p>
      </dsp:txBody>
      <dsp:txXfrm>
        <a:off x="2629341" y="4499264"/>
        <a:ext cx="1033561" cy="198197"/>
      </dsp:txXfrm>
    </dsp:sp>
    <dsp:sp modelId="{69A527A1-BCEB-49B4-A8FE-0FCC0B8346D4}">
      <dsp:nvSpPr>
        <dsp:cNvPr id="0" name=""/>
        <dsp:cNvSpPr/>
      </dsp:nvSpPr>
      <dsp:spPr>
        <a:xfrm>
          <a:off x="3940378" y="4036804"/>
          <a:ext cx="1148401" cy="59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390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Psych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state</a:t>
          </a:r>
          <a:endParaRPr lang="en-US" sz="1600" kern="1200" dirty="0"/>
        </a:p>
      </dsp:txBody>
      <dsp:txXfrm>
        <a:off x="3940378" y="4036804"/>
        <a:ext cx="1148401" cy="594591"/>
      </dsp:txXfrm>
    </dsp:sp>
    <dsp:sp modelId="{29CCC890-B3D9-4986-BCE7-5A714C15F06D}">
      <dsp:nvSpPr>
        <dsp:cNvPr id="0" name=""/>
        <dsp:cNvSpPr/>
      </dsp:nvSpPr>
      <dsp:spPr>
        <a:xfrm>
          <a:off x="4170059" y="4499264"/>
          <a:ext cx="1033561" cy="198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EXPERIENCER</a:t>
          </a:r>
          <a:endParaRPr lang="en-US" sz="1300" kern="1200" dirty="0"/>
        </a:p>
      </dsp:txBody>
      <dsp:txXfrm>
        <a:off x="4170059" y="4499264"/>
        <a:ext cx="1033561" cy="198197"/>
      </dsp:txXfrm>
    </dsp:sp>
    <dsp:sp modelId="{556ACF70-8E70-40BE-B0F1-38405ABEDDB3}">
      <dsp:nvSpPr>
        <dsp:cNvPr id="0" name=""/>
        <dsp:cNvSpPr/>
      </dsp:nvSpPr>
      <dsp:spPr>
        <a:xfrm>
          <a:off x="6251456" y="3098671"/>
          <a:ext cx="1148401" cy="59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390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Change </a:t>
          </a:r>
          <a:r>
            <a:rPr lang="de-DE" sz="1600" kern="1200" dirty="0" err="1" smtClean="0"/>
            <a:t>of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state</a:t>
          </a:r>
          <a:endParaRPr lang="en-US" sz="1600" kern="1200" dirty="0"/>
        </a:p>
      </dsp:txBody>
      <dsp:txXfrm>
        <a:off x="6251456" y="3098671"/>
        <a:ext cx="1148401" cy="594591"/>
      </dsp:txXfrm>
    </dsp:sp>
    <dsp:sp modelId="{32EBC4AE-D23F-4ECD-9BB1-65DCD1FDEB30}">
      <dsp:nvSpPr>
        <dsp:cNvPr id="0" name=""/>
        <dsp:cNvSpPr/>
      </dsp:nvSpPr>
      <dsp:spPr>
        <a:xfrm>
          <a:off x="6481136" y="3561131"/>
          <a:ext cx="1033561" cy="198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UNDERGOER</a:t>
          </a:r>
          <a:endParaRPr lang="en-US" sz="1300" kern="1200" dirty="0"/>
        </a:p>
      </dsp:txBody>
      <dsp:txXfrm>
        <a:off x="6481136" y="3561131"/>
        <a:ext cx="1033561" cy="198197"/>
      </dsp:txXfrm>
    </dsp:sp>
    <dsp:sp modelId="{A123AA34-8A33-4078-BF72-1896E6D45A08}">
      <dsp:nvSpPr>
        <dsp:cNvPr id="0" name=""/>
        <dsp:cNvSpPr/>
      </dsp:nvSpPr>
      <dsp:spPr>
        <a:xfrm>
          <a:off x="5481097" y="4036804"/>
          <a:ext cx="1148401" cy="59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390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Change </a:t>
          </a:r>
          <a:r>
            <a:rPr lang="de-DE" sz="1600" kern="1200" dirty="0" err="1" smtClean="0"/>
            <a:t>of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physical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state</a:t>
          </a:r>
          <a:endParaRPr lang="en-US" sz="1600" kern="1200" dirty="0"/>
        </a:p>
      </dsp:txBody>
      <dsp:txXfrm>
        <a:off x="5481097" y="4036804"/>
        <a:ext cx="1148401" cy="594591"/>
      </dsp:txXfrm>
    </dsp:sp>
    <dsp:sp modelId="{2F38E10B-E243-4166-A612-5627EE743A98}">
      <dsp:nvSpPr>
        <dsp:cNvPr id="0" name=""/>
        <dsp:cNvSpPr/>
      </dsp:nvSpPr>
      <dsp:spPr>
        <a:xfrm>
          <a:off x="5710777" y="4499264"/>
          <a:ext cx="1033561" cy="198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PATIENT</a:t>
          </a:r>
        </a:p>
      </dsp:txBody>
      <dsp:txXfrm>
        <a:off x="5710777" y="4499264"/>
        <a:ext cx="1033561" cy="198197"/>
      </dsp:txXfrm>
    </dsp:sp>
    <dsp:sp modelId="{6D84D696-1157-44AF-B854-3D63FF9BE34D}">
      <dsp:nvSpPr>
        <dsp:cNvPr id="0" name=""/>
        <dsp:cNvSpPr/>
      </dsp:nvSpPr>
      <dsp:spPr>
        <a:xfrm>
          <a:off x="7021815" y="4036804"/>
          <a:ext cx="1148401" cy="59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390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Change </a:t>
          </a:r>
          <a:r>
            <a:rPr lang="de-DE" sz="1600" kern="1200" dirty="0" err="1" smtClean="0"/>
            <a:t>of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psych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state</a:t>
          </a:r>
          <a:endParaRPr lang="en-US" sz="1600" kern="1200" dirty="0"/>
        </a:p>
      </dsp:txBody>
      <dsp:txXfrm>
        <a:off x="7021815" y="4036804"/>
        <a:ext cx="1148401" cy="594591"/>
      </dsp:txXfrm>
    </dsp:sp>
    <dsp:sp modelId="{50ADDE2D-9538-417A-B7B0-6F3298B76677}">
      <dsp:nvSpPr>
        <dsp:cNvPr id="0" name=""/>
        <dsp:cNvSpPr/>
      </dsp:nvSpPr>
      <dsp:spPr>
        <a:xfrm>
          <a:off x="7251495" y="4499264"/>
          <a:ext cx="1033561" cy="198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EXPERIENCER</a:t>
          </a:r>
          <a:endParaRPr lang="en-US" sz="1300" kern="1200" dirty="0"/>
        </a:p>
      </dsp:txBody>
      <dsp:txXfrm>
        <a:off x="7251495" y="4499264"/>
        <a:ext cx="1033561" cy="198197"/>
      </dsp:txXfrm>
    </dsp:sp>
    <dsp:sp modelId="{D7AED9B1-8663-4C98-A8CC-CD8D9CE5404C}">
      <dsp:nvSpPr>
        <dsp:cNvPr id="0" name=""/>
        <dsp:cNvSpPr/>
      </dsp:nvSpPr>
      <dsp:spPr>
        <a:xfrm>
          <a:off x="7792174" y="3098671"/>
          <a:ext cx="1148401" cy="59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390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Causation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event</a:t>
          </a:r>
          <a:endParaRPr lang="en-US" sz="1600" kern="1200" dirty="0"/>
        </a:p>
      </dsp:txBody>
      <dsp:txXfrm>
        <a:off x="7792174" y="3098671"/>
        <a:ext cx="1148401" cy="594591"/>
      </dsp:txXfrm>
    </dsp:sp>
    <dsp:sp modelId="{7B780D27-CE9C-4094-91DC-62EC774D8E8E}">
      <dsp:nvSpPr>
        <dsp:cNvPr id="0" name=""/>
        <dsp:cNvSpPr/>
      </dsp:nvSpPr>
      <dsp:spPr>
        <a:xfrm>
          <a:off x="8021854" y="3561131"/>
          <a:ext cx="1033561" cy="198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ACTOR, UNDERGOER</a:t>
          </a:r>
          <a:br>
            <a:rPr lang="de-DE" sz="600" kern="1200" dirty="0" smtClean="0"/>
          </a:br>
          <a:r>
            <a:rPr lang="de-DE" sz="600" kern="1200" dirty="0" smtClean="0"/>
            <a:t>CAUSE : </a:t>
          </a:r>
          <a:r>
            <a:rPr lang="de-DE" sz="600" kern="1200" dirty="0" err="1" smtClean="0"/>
            <a:t>event</a:t>
          </a:r>
          <a:r>
            <a:rPr lang="de-DE" sz="600" kern="1200" dirty="0" smtClean="0"/>
            <a:t>, EFFECT : </a:t>
          </a:r>
          <a:r>
            <a:rPr lang="de-DE" sz="600" kern="1200" dirty="0" err="1" smtClean="0"/>
            <a:t>event</a:t>
          </a:r>
          <a:endParaRPr lang="en-US" sz="600" kern="1200" dirty="0"/>
        </a:p>
      </dsp:txBody>
      <dsp:txXfrm>
        <a:off x="8021854" y="3561131"/>
        <a:ext cx="1033561" cy="198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A665-289A-413A-BBCC-822B16E07BFA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81-C52F-4E7B-A105-A921E2981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A665-289A-413A-BBCC-822B16E07BFA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81-C52F-4E7B-A105-A921E2981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6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A665-289A-413A-BBCC-822B16E07BFA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81-C52F-4E7B-A105-A921E2981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0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A665-289A-413A-BBCC-822B16E07BFA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81-C52F-4E7B-A105-A921E2981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0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A665-289A-413A-BBCC-822B16E07BFA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81-C52F-4E7B-A105-A921E2981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8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A665-289A-413A-BBCC-822B16E07BFA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81-C52F-4E7B-A105-A921E2981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3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A665-289A-413A-BBCC-822B16E07BFA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81-C52F-4E7B-A105-A921E2981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A665-289A-413A-BBCC-822B16E07BFA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81-C52F-4E7B-A105-A921E2981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2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A665-289A-413A-BBCC-822B16E07BFA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81-C52F-4E7B-A105-A921E2981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A665-289A-413A-BBCC-822B16E07BFA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81-C52F-4E7B-A105-A921E2981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9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A665-289A-413A-BBCC-822B16E07BFA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81-C52F-4E7B-A105-A921E2981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1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6A665-289A-413A-BBCC-822B16E07BFA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6581-C52F-4E7B-A105-A921E2981C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0631047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Gerade Verbindung 5"/>
          <p:cNvCxnSpPr/>
          <p:nvPr/>
        </p:nvCxnSpPr>
        <p:spPr>
          <a:xfrm flipH="1">
            <a:off x="1031291" y="3573016"/>
            <a:ext cx="720080" cy="6480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6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Bildschirmpräsentation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Philosophische Fakultaet HHUD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Kawaletz</dc:creator>
  <cp:lastModifiedBy>Kawaletz</cp:lastModifiedBy>
  <cp:revision>8</cp:revision>
  <dcterms:created xsi:type="dcterms:W3CDTF">2018-03-21T10:33:24Z</dcterms:created>
  <dcterms:modified xsi:type="dcterms:W3CDTF">2018-03-22T15:44:28Z</dcterms:modified>
</cp:coreProperties>
</file>