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2" r:id="rId2"/>
    <p:sldId id="264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F1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256" autoAdjust="0"/>
  </p:normalViewPr>
  <p:slideViewPr>
    <p:cSldViewPr snapToGrid="0">
      <p:cViewPr varScale="1">
        <p:scale>
          <a:sx n="68" d="100"/>
          <a:sy n="68" d="100"/>
        </p:scale>
        <p:origin x="12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3C18B-D737-4B28-BE2E-DFAF2F94ACCF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796661-7287-42C3-AAFE-624C7C24F24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387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Figure 6</a:t>
            </a:r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96661-7287-42C3-AAFE-624C7C24F24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424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mtClean="0"/>
              <a:t>Figure</a:t>
            </a:r>
            <a:r>
              <a:rPr lang="de-DE" baseline="0" smtClean="0"/>
              <a:t> 11</a:t>
            </a:r>
            <a:endParaRPr lang="en-GB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8EF3D-4716-42DA-8266-815282163251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140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Figure 12</a:t>
            </a:r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96661-7287-42C3-AAFE-624C7C24F24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883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Figure 18</a:t>
            </a:r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8454D-FA5D-4A42-A765-99BB45987F1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308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97E2-A0B3-4281-8087-E8C2DE1F4D97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41E61-BB0E-41F9-A23F-CA71B86E4B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89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97E2-A0B3-4281-8087-E8C2DE1F4D97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41E61-BB0E-41F9-A23F-CA71B86E4B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213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97E2-A0B3-4281-8087-E8C2DE1F4D97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41E61-BB0E-41F9-A23F-CA71B86E4B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26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97E2-A0B3-4281-8087-E8C2DE1F4D97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41E61-BB0E-41F9-A23F-CA71B86E4B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829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97E2-A0B3-4281-8087-E8C2DE1F4D97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41E61-BB0E-41F9-A23F-CA71B86E4B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05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97E2-A0B3-4281-8087-E8C2DE1F4D97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41E61-BB0E-41F9-A23F-CA71B86E4B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18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97E2-A0B3-4281-8087-E8C2DE1F4D97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41E61-BB0E-41F9-A23F-CA71B86E4B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99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97E2-A0B3-4281-8087-E8C2DE1F4D97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41E61-BB0E-41F9-A23F-CA71B86E4B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743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97E2-A0B3-4281-8087-E8C2DE1F4D97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41E61-BB0E-41F9-A23F-CA71B86E4B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13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97E2-A0B3-4281-8087-E8C2DE1F4D97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41E61-BB0E-41F9-A23F-CA71B86E4B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865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97E2-A0B3-4281-8087-E8C2DE1F4D97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41E61-BB0E-41F9-A23F-CA71B86E4B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73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697E2-A0B3-4281-8087-E8C2DE1F4D97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41E61-BB0E-41F9-A23F-CA71B86E4B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9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/>
        </p:nvGrpSpPr>
        <p:grpSpPr>
          <a:xfrm>
            <a:off x="689956" y="1397077"/>
            <a:ext cx="4614695" cy="2275053"/>
            <a:chOff x="983432" y="1628796"/>
            <a:chExt cx="4614695" cy="2275053"/>
          </a:xfrm>
        </p:grpSpPr>
        <p:cxnSp>
          <p:nvCxnSpPr>
            <p:cNvPr id="27" name="Gerader Verbinder 26"/>
            <p:cNvCxnSpPr>
              <a:stCxn id="48" idx="4"/>
              <a:endCxn id="47" idx="1"/>
            </p:cNvCxnSpPr>
            <p:nvPr/>
          </p:nvCxnSpPr>
          <p:spPr>
            <a:xfrm>
              <a:off x="1415480" y="2465128"/>
              <a:ext cx="272689" cy="418356"/>
            </a:xfrm>
            <a:prstGeom prst="line">
              <a:avLst/>
            </a:prstGeom>
            <a:ln w="28575">
              <a:solidFill>
                <a:srgbClr val="4545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/>
            <p:cNvCxnSpPr>
              <a:stCxn id="48" idx="6"/>
              <a:endCxn id="45" idx="2"/>
            </p:cNvCxnSpPr>
            <p:nvPr/>
          </p:nvCxnSpPr>
          <p:spPr>
            <a:xfrm flipV="1">
              <a:off x="1847528" y="2017597"/>
              <a:ext cx="864096" cy="58731"/>
            </a:xfrm>
            <a:prstGeom prst="line">
              <a:avLst/>
            </a:prstGeom>
            <a:ln w="28575">
              <a:solidFill>
                <a:srgbClr val="4545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/>
            <p:cNvCxnSpPr>
              <a:stCxn id="46" idx="2"/>
              <a:endCxn id="47" idx="6"/>
            </p:cNvCxnSpPr>
            <p:nvPr/>
          </p:nvCxnSpPr>
          <p:spPr>
            <a:xfrm flipH="1" flipV="1">
              <a:off x="2425721" y="3158407"/>
              <a:ext cx="1287926" cy="356642"/>
            </a:xfrm>
            <a:prstGeom prst="line">
              <a:avLst/>
            </a:prstGeom>
            <a:ln w="28575">
              <a:solidFill>
                <a:srgbClr val="4545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>
              <a:stCxn id="45" idx="3"/>
              <a:endCxn id="47" idx="7"/>
            </p:cNvCxnSpPr>
            <p:nvPr/>
          </p:nvCxnSpPr>
          <p:spPr>
            <a:xfrm flipH="1">
              <a:off x="2299177" y="2292520"/>
              <a:ext cx="613898" cy="590964"/>
            </a:xfrm>
            <a:prstGeom prst="line">
              <a:avLst/>
            </a:prstGeom>
            <a:ln w="28575">
              <a:solidFill>
                <a:srgbClr val="4545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>
              <a:stCxn id="45" idx="6"/>
            </p:cNvCxnSpPr>
            <p:nvPr/>
          </p:nvCxnSpPr>
          <p:spPr>
            <a:xfrm>
              <a:off x="4087217" y="2017597"/>
              <a:ext cx="1112328" cy="433431"/>
            </a:xfrm>
            <a:prstGeom prst="line">
              <a:avLst/>
            </a:prstGeom>
            <a:ln w="28575">
              <a:solidFill>
                <a:srgbClr val="4545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/>
            <p:nvPr/>
          </p:nvCxnSpPr>
          <p:spPr>
            <a:xfrm flipV="1">
              <a:off x="4346102" y="2803922"/>
              <a:ext cx="621802" cy="631565"/>
            </a:xfrm>
            <a:prstGeom prst="line">
              <a:avLst/>
            </a:prstGeom>
            <a:ln w="28575">
              <a:solidFill>
                <a:srgbClr val="4545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>
              <a:off x="1096366" y="2143211"/>
              <a:ext cx="3976635" cy="583244"/>
            </a:xfrm>
            <a:prstGeom prst="line">
              <a:avLst/>
            </a:prstGeom>
            <a:ln w="28575">
              <a:solidFill>
                <a:srgbClr val="4545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feld 44"/>
            <p:cNvSpPr txBox="1"/>
            <p:nvPr/>
          </p:nvSpPr>
          <p:spPr>
            <a:xfrm>
              <a:off x="2711624" y="1628796"/>
              <a:ext cx="1375593" cy="792000"/>
            </a:xfrm>
            <a:prstGeom prst="ellipse">
              <a:avLst/>
            </a:prstGeom>
            <a:solidFill>
              <a:srgbClr val="B4B4E6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GB">
                <a:solidFill>
                  <a:srgbClr val="2A2A82"/>
                </a:solidFill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3713647" y="3126249"/>
              <a:ext cx="864096" cy="777600"/>
            </a:xfrm>
            <a:prstGeom prst="ellipse">
              <a:avLst/>
            </a:prstGeom>
            <a:solidFill>
              <a:srgbClr val="B4B4E6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GB">
                <a:solidFill>
                  <a:srgbClr val="2A2A82"/>
                </a:solidFill>
              </a:endParaRPr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1561625" y="2769607"/>
              <a:ext cx="864096" cy="777600"/>
            </a:xfrm>
            <a:prstGeom prst="ellipse">
              <a:avLst/>
            </a:prstGeom>
            <a:solidFill>
              <a:srgbClr val="B4B4E6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GB">
                <a:solidFill>
                  <a:srgbClr val="2A2A82"/>
                </a:solidFill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983432" y="1687528"/>
              <a:ext cx="864096" cy="777600"/>
            </a:xfrm>
            <a:prstGeom prst="ellipse">
              <a:avLst/>
            </a:prstGeom>
            <a:solidFill>
              <a:srgbClr val="B4B4E6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GB">
                <a:solidFill>
                  <a:srgbClr val="2A2A82"/>
                </a:solidFill>
              </a:endParaRP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4734031" y="2204864"/>
              <a:ext cx="864096" cy="777600"/>
            </a:xfrm>
            <a:prstGeom prst="ellipse">
              <a:avLst/>
            </a:prstGeom>
            <a:solidFill>
              <a:srgbClr val="B4B4E6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GB">
                <a:solidFill>
                  <a:srgbClr val="2A2A82"/>
                </a:solidFill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2794720" y="1754052"/>
              <a:ext cx="133769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600"/>
                <a:t>c</a:t>
              </a:r>
              <a:r>
                <a:rPr lang="de-DE" sz="2600" smtClean="0"/>
                <a:t>hicken</a:t>
              </a:r>
              <a:endParaRPr lang="en-GB" sz="2600"/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7496064" y="4081729"/>
            <a:ext cx="3908374" cy="2390984"/>
            <a:chOff x="5572002" y="3126248"/>
            <a:chExt cx="3908374" cy="2390984"/>
          </a:xfrm>
        </p:grpSpPr>
        <p:cxnSp>
          <p:nvCxnSpPr>
            <p:cNvPr id="67" name="Gerader Verbinder 66"/>
            <p:cNvCxnSpPr/>
            <p:nvPr/>
          </p:nvCxnSpPr>
          <p:spPr>
            <a:xfrm flipH="1" flipV="1">
              <a:off x="6794314" y="3622054"/>
              <a:ext cx="689244" cy="291643"/>
            </a:xfrm>
            <a:prstGeom prst="line">
              <a:avLst/>
            </a:prstGeom>
            <a:ln w="28575">
              <a:solidFill>
                <a:srgbClr val="1862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/>
            <p:cNvCxnSpPr/>
            <p:nvPr/>
          </p:nvCxnSpPr>
          <p:spPr>
            <a:xfrm>
              <a:off x="6572208" y="3736141"/>
              <a:ext cx="678672" cy="1117368"/>
            </a:xfrm>
            <a:prstGeom prst="line">
              <a:avLst/>
            </a:prstGeom>
            <a:ln w="28575">
              <a:solidFill>
                <a:srgbClr val="1862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r Verbinder 60"/>
            <p:cNvCxnSpPr/>
            <p:nvPr/>
          </p:nvCxnSpPr>
          <p:spPr>
            <a:xfrm flipV="1">
              <a:off x="6017945" y="3769254"/>
              <a:ext cx="180519" cy="594377"/>
            </a:xfrm>
            <a:prstGeom prst="line">
              <a:avLst/>
            </a:prstGeom>
            <a:ln w="28575">
              <a:solidFill>
                <a:srgbClr val="1862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/>
            <p:cNvCxnSpPr/>
            <p:nvPr/>
          </p:nvCxnSpPr>
          <p:spPr>
            <a:xfrm flipV="1">
              <a:off x="6119372" y="4007934"/>
              <a:ext cx="1364186" cy="355698"/>
            </a:xfrm>
            <a:prstGeom prst="line">
              <a:avLst/>
            </a:prstGeom>
            <a:ln w="28575">
              <a:solidFill>
                <a:srgbClr val="1862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/>
            <p:nvPr/>
          </p:nvCxnSpPr>
          <p:spPr>
            <a:xfrm flipH="1">
              <a:off x="7392144" y="4124941"/>
              <a:ext cx="144017" cy="728568"/>
            </a:xfrm>
            <a:prstGeom prst="line">
              <a:avLst/>
            </a:prstGeom>
            <a:ln w="28575">
              <a:solidFill>
                <a:srgbClr val="1862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>
              <a:endCxn id="41" idx="2"/>
            </p:cNvCxnSpPr>
            <p:nvPr/>
          </p:nvCxnSpPr>
          <p:spPr>
            <a:xfrm>
              <a:off x="6062629" y="4690884"/>
              <a:ext cx="812398" cy="437548"/>
            </a:xfrm>
            <a:prstGeom prst="line">
              <a:avLst/>
            </a:prstGeom>
            <a:ln w="28575">
              <a:solidFill>
                <a:srgbClr val="1862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/>
            <p:cNvCxnSpPr>
              <a:endCxn id="43" idx="1"/>
            </p:cNvCxnSpPr>
            <p:nvPr/>
          </p:nvCxnSpPr>
          <p:spPr>
            <a:xfrm>
              <a:off x="8020430" y="4007934"/>
              <a:ext cx="722394" cy="472484"/>
            </a:xfrm>
            <a:prstGeom prst="line">
              <a:avLst/>
            </a:prstGeom>
            <a:ln w="28575">
              <a:solidFill>
                <a:srgbClr val="1862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>
              <a:stCxn id="41" idx="6"/>
            </p:cNvCxnSpPr>
            <p:nvPr/>
          </p:nvCxnSpPr>
          <p:spPr>
            <a:xfrm flipV="1">
              <a:off x="7739123" y="4837047"/>
              <a:ext cx="1066542" cy="291385"/>
            </a:xfrm>
            <a:prstGeom prst="line">
              <a:avLst/>
            </a:prstGeom>
            <a:ln w="28575">
              <a:solidFill>
                <a:srgbClr val="1862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>
              <a:endCxn id="43" idx="2"/>
            </p:cNvCxnSpPr>
            <p:nvPr/>
          </p:nvCxnSpPr>
          <p:spPr>
            <a:xfrm>
              <a:off x="6062629" y="4607882"/>
              <a:ext cx="2553651" cy="147459"/>
            </a:xfrm>
            <a:prstGeom prst="line">
              <a:avLst/>
            </a:prstGeom>
            <a:ln w="28575">
              <a:solidFill>
                <a:srgbClr val="1862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feld 40"/>
            <p:cNvSpPr txBox="1"/>
            <p:nvPr/>
          </p:nvSpPr>
          <p:spPr>
            <a:xfrm>
              <a:off x="6875027" y="4739632"/>
              <a:ext cx="864096" cy="777600"/>
            </a:xfrm>
            <a:prstGeom prst="ellipse">
              <a:avLst/>
            </a:prstGeom>
            <a:solidFill>
              <a:srgbClr val="C7F1C7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GB">
                <a:solidFill>
                  <a:srgbClr val="29A329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7205648" y="3524897"/>
              <a:ext cx="864096" cy="777600"/>
            </a:xfrm>
            <a:prstGeom prst="ellipse">
              <a:avLst/>
            </a:prstGeom>
            <a:solidFill>
              <a:srgbClr val="C7F1C7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mtClean="0">
                  <a:solidFill>
                    <a:srgbClr val="29A329"/>
                  </a:solidFill>
                </a:rPr>
                <a:t> </a:t>
              </a:r>
              <a:endParaRPr lang="en-GB">
                <a:solidFill>
                  <a:srgbClr val="29A329"/>
                </a:solidFill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8616280" y="4366541"/>
              <a:ext cx="864096" cy="777600"/>
            </a:xfrm>
            <a:prstGeom prst="ellipse">
              <a:avLst/>
            </a:prstGeom>
            <a:solidFill>
              <a:srgbClr val="C7F1C7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GB">
                <a:solidFill>
                  <a:srgbClr val="124A12"/>
                </a:solidFill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5572002" y="4124941"/>
              <a:ext cx="864096" cy="777600"/>
            </a:xfrm>
            <a:prstGeom prst="ellipse">
              <a:avLst/>
            </a:prstGeom>
            <a:solidFill>
              <a:srgbClr val="C7F1C7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GB">
                <a:solidFill>
                  <a:srgbClr val="29A329"/>
                </a:solidFill>
              </a:endParaRPr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5653755" y="3126248"/>
              <a:ext cx="1375593" cy="684000"/>
            </a:xfrm>
            <a:prstGeom prst="ellipse">
              <a:avLst/>
            </a:prstGeom>
            <a:solidFill>
              <a:srgbClr val="C7F1C7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GB">
                <a:solidFill>
                  <a:srgbClr val="2A2A82"/>
                </a:solidFill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5724192" y="3193385"/>
              <a:ext cx="133769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600" smtClean="0"/>
                <a:t>Chicken</a:t>
              </a:r>
              <a:endParaRPr lang="en-GB" sz="2600"/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1087515" y="4392494"/>
            <a:ext cx="3908374" cy="1992335"/>
            <a:chOff x="7444576" y="1596648"/>
            <a:chExt cx="3908374" cy="1992335"/>
          </a:xfrm>
        </p:grpSpPr>
        <p:cxnSp>
          <p:nvCxnSpPr>
            <p:cNvPr id="53" name="Gerader Verbinder 52"/>
            <p:cNvCxnSpPr/>
            <p:nvPr/>
          </p:nvCxnSpPr>
          <p:spPr>
            <a:xfrm flipV="1">
              <a:off x="7991946" y="2079685"/>
              <a:ext cx="1364186" cy="355698"/>
            </a:xfrm>
            <a:prstGeom prst="line">
              <a:avLst/>
            </a:prstGeom>
            <a:ln w="28575">
              <a:solidFill>
                <a:srgbClr val="1862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/>
            <p:cNvCxnSpPr/>
            <p:nvPr/>
          </p:nvCxnSpPr>
          <p:spPr>
            <a:xfrm flipH="1">
              <a:off x="9264718" y="2196692"/>
              <a:ext cx="144017" cy="728568"/>
            </a:xfrm>
            <a:prstGeom prst="line">
              <a:avLst/>
            </a:prstGeom>
            <a:ln w="28575">
              <a:solidFill>
                <a:srgbClr val="1862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r Verbinder 55"/>
            <p:cNvCxnSpPr>
              <a:endCxn id="62" idx="2"/>
            </p:cNvCxnSpPr>
            <p:nvPr/>
          </p:nvCxnSpPr>
          <p:spPr>
            <a:xfrm>
              <a:off x="7935203" y="2762635"/>
              <a:ext cx="812398" cy="437548"/>
            </a:xfrm>
            <a:prstGeom prst="line">
              <a:avLst/>
            </a:prstGeom>
            <a:ln w="28575">
              <a:solidFill>
                <a:srgbClr val="1862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/>
            <p:cNvCxnSpPr>
              <a:endCxn id="65" idx="1"/>
            </p:cNvCxnSpPr>
            <p:nvPr/>
          </p:nvCxnSpPr>
          <p:spPr>
            <a:xfrm>
              <a:off x="9893004" y="2079685"/>
              <a:ext cx="722394" cy="472484"/>
            </a:xfrm>
            <a:prstGeom prst="line">
              <a:avLst/>
            </a:prstGeom>
            <a:ln w="28575">
              <a:solidFill>
                <a:srgbClr val="1862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r Verbinder 57"/>
            <p:cNvCxnSpPr>
              <a:stCxn id="62" idx="6"/>
            </p:cNvCxnSpPr>
            <p:nvPr/>
          </p:nvCxnSpPr>
          <p:spPr>
            <a:xfrm flipV="1">
              <a:off x="9611697" y="2908798"/>
              <a:ext cx="1066542" cy="291385"/>
            </a:xfrm>
            <a:prstGeom prst="line">
              <a:avLst/>
            </a:prstGeom>
            <a:ln w="28575">
              <a:solidFill>
                <a:srgbClr val="1862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/>
            <p:cNvCxnSpPr>
              <a:endCxn id="65" idx="2"/>
            </p:cNvCxnSpPr>
            <p:nvPr/>
          </p:nvCxnSpPr>
          <p:spPr>
            <a:xfrm>
              <a:off x="7935203" y="2679633"/>
              <a:ext cx="2553651" cy="147459"/>
            </a:xfrm>
            <a:prstGeom prst="line">
              <a:avLst/>
            </a:prstGeom>
            <a:ln w="28575">
              <a:solidFill>
                <a:srgbClr val="1862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61"/>
            <p:cNvSpPr txBox="1"/>
            <p:nvPr/>
          </p:nvSpPr>
          <p:spPr>
            <a:xfrm>
              <a:off x="8747601" y="2811383"/>
              <a:ext cx="864096" cy="777600"/>
            </a:xfrm>
            <a:prstGeom prst="ellipse">
              <a:avLst/>
            </a:prstGeom>
            <a:solidFill>
              <a:srgbClr val="C7F1C7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GB">
                <a:solidFill>
                  <a:srgbClr val="29A329"/>
                </a:solidFill>
              </a:endParaRPr>
            </a:p>
          </p:txBody>
        </p:sp>
        <p:sp>
          <p:nvSpPr>
            <p:cNvPr id="63" name="Textfeld 62"/>
            <p:cNvSpPr txBox="1"/>
            <p:nvPr/>
          </p:nvSpPr>
          <p:spPr>
            <a:xfrm>
              <a:off x="9078222" y="1596648"/>
              <a:ext cx="864096" cy="777600"/>
            </a:xfrm>
            <a:prstGeom prst="ellipse">
              <a:avLst/>
            </a:prstGeom>
            <a:solidFill>
              <a:srgbClr val="C7F1C7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mtClean="0">
                  <a:solidFill>
                    <a:srgbClr val="29A329"/>
                  </a:solidFill>
                </a:rPr>
                <a:t> </a:t>
              </a:r>
              <a:endParaRPr lang="en-GB">
                <a:solidFill>
                  <a:srgbClr val="29A329"/>
                </a:solidFill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10488854" y="2438292"/>
              <a:ext cx="864096" cy="777600"/>
            </a:xfrm>
            <a:prstGeom prst="ellipse">
              <a:avLst/>
            </a:prstGeom>
            <a:solidFill>
              <a:srgbClr val="C7F1C7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GB">
                <a:solidFill>
                  <a:srgbClr val="124A12"/>
                </a:solidFill>
              </a:endParaRP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7444576" y="2196692"/>
              <a:ext cx="864096" cy="777600"/>
            </a:xfrm>
            <a:prstGeom prst="ellipse">
              <a:avLst/>
            </a:prstGeom>
            <a:solidFill>
              <a:srgbClr val="C7F1C7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GB">
                <a:solidFill>
                  <a:srgbClr val="29A329"/>
                </a:solidFill>
              </a:endParaRPr>
            </a:p>
          </p:txBody>
        </p:sp>
      </p:grpSp>
      <p:sp>
        <p:nvSpPr>
          <p:cNvPr id="44" name="Pfeil nach rechts 43"/>
          <p:cNvSpPr>
            <a:spLocks noChangeAspect="1"/>
          </p:cNvSpPr>
          <p:nvPr/>
        </p:nvSpPr>
        <p:spPr>
          <a:xfrm>
            <a:off x="5667322" y="3561260"/>
            <a:ext cx="848286" cy="70866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grpSp>
        <p:nvGrpSpPr>
          <p:cNvPr id="50" name="Gruppieren 49"/>
          <p:cNvGrpSpPr/>
          <p:nvPr/>
        </p:nvGrpSpPr>
        <p:grpSpPr>
          <a:xfrm>
            <a:off x="6917871" y="1536274"/>
            <a:ext cx="4614695" cy="2275053"/>
            <a:chOff x="983432" y="1628796"/>
            <a:chExt cx="4614695" cy="2275053"/>
          </a:xfrm>
        </p:grpSpPr>
        <p:cxnSp>
          <p:nvCxnSpPr>
            <p:cNvPr id="52" name="Gerader Verbinder 51"/>
            <p:cNvCxnSpPr>
              <a:stCxn id="77" idx="4"/>
              <a:endCxn id="76" idx="1"/>
            </p:cNvCxnSpPr>
            <p:nvPr/>
          </p:nvCxnSpPr>
          <p:spPr>
            <a:xfrm>
              <a:off x="1415480" y="2465128"/>
              <a:ext cx="272689" cy="418356"/>
            </a:xfrm>
            <a:prstGeom prst="line">
              <a:avLst/>
            </a:prstGeom>
            <a:ln w="28575">
              <a:solidFill>
                <a:srgbClr val="4545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r Verbinder 67"/>
            <p:cNvCxnSpPr>
              <a:stCxn id="77" idx="6"/>
              <a:endCxn id="74" idx="2"/>
            </p:cNvCxnSpPr>
            <p:nvPr/>
          </p:nvCxnSpPr>
          <p:spPr>
            <a:xfrm flipV="1">
              <a:off x="1847528" y="2017597"/>
              <a:ext cx="864096" cy="58731"/>
            </a:xfrm>
            <a:prstGeom prst="line">
              <a:avLst/>
            </a:prstGeom>
            <a:ln w="28575">
              <a:solidFill>
                <a:srgbClr val="4545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r Verbinder 68"/>
            <p:cNvCxnSpPr>
              <a:stCxn id="75" idx="2"/>
              <a:endCxn id="76" idx="6"/>
            </p:cNvCxnSpPr>
            <p:nvPr/>
          </p:nvCxnSpPr>
          <p:spPr>
            <a:xfrm flipH="1" flipV="1">
              <a:off x="2425721" y="3158407"/>
              <a:ext cx="1287926" cy="356642"/>
            </a:xfrm>
            <a:prstGeom prst="line">
              <a:avLst/>
            </a:prstGeom>
            <a:ln w="28575">
              <a:solidFill>
                <a:srgbClr val="4545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/>
            <p:cNvCxnSpPr>
              <a:stCxn id="74" idx="3"/>
              <a:endCxn id="76" idx="7"/>
            </p:cNvCxnSpPr>
            <p:nvPr/>
          </p:nvCxnSpPr>
          <p:spPr>
            <a:xfrm flipH="1">
              <a:off x="2299177" y="2292520"/>
              <a:ext cx="613898" cy="590964"/>
            </a:xfrm>
            <a:prstGeom prst="line">
              <a:avLst/>
            </a:prstGeom>
            <a:ln w="28575">
              <a:solidFill>
                <a:srgbClr val="4545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r Verbinder 70"/>
            <p:cNvCxnSpPr>
              <a:stCxn id="74" idx="6"/>
            </p:cNvCxnSpPr>
            <p:nvPr/>
          </p:nvCxnSpPr>
          <p:spPr>
            <a:xfrm>
              <a:off x="4087217" y="2017597"/>
              <a:ext cx="1112328" cy="433431"/>
            </a:xfrm>
            <a:prstGeom prst="line">
              <a:avLst/>
            </a:prstGeom>
            <a:ln w="28575">
              <a:solidFill>
                <a:srgbClr val="4545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/>
            <p:cNvCxnSpPr/>
            <p:nvPr/>
          </p:nvCxnSpPr>
          <p:spPr>
            <a:xfrm flipV="1">
              <a:off x="4346102" y="2803922"/>
              <a:ext cx="621802" cy="631565"/>
            </a:xfrm>
            <a:prstGeom prst="line">
              <a:avLst/>
            </a:prstGeom>
            <a:ln w="28575">
              <a:solidFill>
                <a:srgbClr val="4545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/>
            <p:cNvCxnSpPr/>
            <p:nvPr/>
          </p:nvCxnSpPr>
          <p:spPr>
            <a:xfrm>
              <a:off x="1096366" y="2143211"/>
              <a:ext cx="3976635" cy="583244"/>
            </a:xfrm>
            <a:prstGeom prst="line">
              <a:avLst/>
            </a:prstGeom>
            <a:ln w="28575">
              <a:solidFill>
                <a:srgbClr val="4545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/>
            <p:cNvSpPr txBox="1"/>
            <p:nvPr/>
          </p:nvSpPr>
          <p:spPr>
            <a:xfrm>
              <a:off x="2711624" y="1628796"/>
              <a:ext cx="1375593" cy="792000"/>
            </a:xfrm>
            <a:prstGeom prst="ellipse">
              <a:avLst/>
            </a:prstGeom>
            <a:solidFill>
              <a:srgbClr val="B4B4E6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GB">
                <a:solidFill>
                  <a:srgbClr val="2A2A82"/>
                </a:solidFill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3713647" y="3126249"/>
              <a:ext cx="864096" cy="777600"/>
            </a:xfrm>
            <a:prstGeom prst="ellipse">
              <a:avLst/>
            </a:prstGeom>
            <a:solidFill>
              <a:srgbClr val="B4B4E6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GB">
                <a:solidFill>
                  <a:srgbClr val="2A2A82"/>
                </a:solidFill>
              </a:endParaRPr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1561625" y="2769607"/>
              <a:ext cx="864096" cy="777600"/>
            </a:xfrm>
            <a:prstGeom prst="ellipse">
              <a:avLst/>
            </a:prstGeom>
            <a:solidFill>
              <a:srgbClr val="B4B4E6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GB">
                <a:solidFill>
                  <a:srgbClr val="2A2A82"/>
                </a:solidFill>
              </a:endParaRPr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983432" y="1687528"/>
              <a:ext cx="864096" cy="777600"/>
            </a:xfrm>
            <a:prstGeom prst="ellipse">
              <a:avLst/>
            </a:prstGeom>
            <a:solidFill>
              <a:srgbClr val="B4B4E6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GB">
                <a:solidFill>
                  <a:srgbClr val="2A2A82"/>
                </a:solidFill>
              </a:endParaRPr>
            </a:p>
          </p:txBody>
        </p:sp>
        <p:sp>
          <p:nvSpPr>
            <p:cNvPr id="78" name="Textfeld 77"/>
            <p:cNvSpPr txBox="1"/>
            <p:nvPr/>
          </p:nvSpPr>
          <p:spPr>
            <a:xfrm>
              <a:off x="4734031" y="2204864"/>
              <a:ext cx="864096" cy="777600"/>
            </a:xfrm>
            <a:prstGeom prst="ellipse">
              <a:avLst/>
            </a:prstGeom>
            <a:solidFill>
              <a:srgbClr val="B4B4E6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GB">
                <a:solidFill>
                  <a:srgbClr val="2A2A82"/>
                </a:solidFill>
              </a:endParaRPr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2794720" y="1754052"/>
              <a:ext cx="133769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600"/>
                <a:t>c</a:t>
              </a:r>
              <a:r>
                <a:rPr lang="de-DE" sz="2600" smtClean="0"/>
                <a:t>hicken</a:t>
              </a:r>
              <a:endParaRPr lang="en-GB" sz="2600"/>
            </a:p>
          </p:txBody>
        </p:sp>
      </p:grpSp>
    </p:spTree>
    <p:extLst>
      <p:ext uri="{BB962C8B-B14F-4D97-AF65-F5344CB8AC3E}">
        <p14:creationId xmlns:p14="http://schemas.microsoft.com/office/powerpoint/2010/main" val="108754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Gerader Verbinder 17"/>
          <p:cNvCxnSpPr>
            <a:stCxn id="152" idx="4"/>
          </p:cNvCxnSpPr>
          <p:nvPr/>
        </p:nvCxnSpPr>
        <p:spPr>
          <a:xfrm>
            <a:off x="3309143" y="5855137"/>
            <a:ext cx="250612" cy="3979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>
          <a:xfrm>
            <a:off x="3674857" y="5659753"/>
            <a:ext cx="413231" cy="1093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3149020" y="5737748"/>
            <a:ext cx="1989847" cy="7643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H="1" flipV="1">
            <a:off x="4051457" y="6436690"/>
            <a:ext cx="1149562" cy="84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/>
          <p:nvPr/>
        </p:nvCxnSpPr>
        <p:spPr>
          <a:xfrm flipV="1">
            <a:off x="6202346" y="5675132"/>
            <a:ext cx="377488" cy="2678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>
            <a:off x="6824665" y="5872093"/>
            <a:ext cx="177154" cy="3952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>
            <a:off x="6241362" y="6161839"/>
            <a:ext cx="556788" cy="1815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 flipH="1">
            <a:off x="5194245" y="5912141"/>
            <a:ext cx="6774" cy="5396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/>
          <p:nvPr/>
        </p:nvCxnSpPr>
        <p:spPr>
          <a:xfrm flipH="1">
            <a:off x="3967094" y="5881216"/>
            <a:ext cx="1147889" cy="371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/>
          <p:nvPr/>
        </p:nvCxnSpPr>
        <p:spPr>
          <a:xfrm flipV="1">
            <a:off x="5433589" y="5655593"/>
            <a:ext cx="1105935" cy="1519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/>
          <p:nvPr/>
        </p:nvCxnSpPr>
        <p:spPr>
          <a:xfrm>
            <a:off x="5503957" y="5866901"/>
            <a:ext cx="302488" cy="2288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/>
          <p:nvPr/>
        </p:nvCxnSpPr>
        <p:spPr>
          <a:xfrm>
            <a:off x="6937139" y="5675132"/>
            <a:ext cx="868821" cy="2587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/>
          <p:nvPr/>
        </p:nvCxnSpPr>
        <p:spPr>
          <a:xfrm flipV="1">
            <a:off x="5433589" y="6527036"/>
            <a:ext cx="1280198" cy="607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/>
          <p:cNvCxnSpPr/>
          <p:nvPr/>
        </p:nvCxnSpPr>
        <p:spPr>
          <a:xfrm flipV="1">
            <a:off x="5453310" y="6213933"/>
            <a:ext cx="321109" cy="2168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/>
          <p:cNvCxnSpPr/>
          <p:nvPr/>
        </p:nvCxnSpPr>
        <p:spPr>
          <a:xfrm flipV="1">
            <a:off x="3997900" y="6126577"/>
            <a:ext cx="1712745" cy="2126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/>
          <p:nvPr/>
        </p:nvCxnSpPr>
        <p:spPr>
          <a:xfrm>
            <a:off x="3059555" y="5737748"/>
            <a:ext cx="1003329" cy="778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/>
          <p:cNvCxnSpPr/>
          <p:nvPr/>
        </p:nvCxnSpPr>
        <p:spPr>
          <a:xfrm flipV="1">
            <a:off x="5473899" y="5940525"/>
            <a:ext cx="2031495" cy="5865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/>
          <p:cNvCxnSpPr>
            <a:stCxn id="382" idx="6"/>
          </p:cNvCxnSpPr>
          <p:nvPr/>
        </p:nvCxnSpPr>
        <p:spPr>
          <a:xfrm flipV="1">
            <a:off x="5520149" y="5745088"/>
            <a:ext cx="1409181" cy="7490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/>
          <p:cNvCxnSpPr>
            <a:endCxn id="158" idx="3"/>
          </p:cNvCxnSpPr>
          <p:nvPr/>
        </p:nvCxnSpPr>
        <p:spPr>
          <a:xfrm flipV="1">
            <a:off x="7333879" y="6095098"/>
            <a:ext cx="140070" cy="2921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/>
          <p:nvPr/>
        </p:nvCxnSpPr>
        <p:spPr>
          <a:xfrm flipV="1">
            <a:off x="6274764" y="5955089"/>
            <a:ext cx="1230630" cy="1146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Ellipse 164"/>
          <p:cNvSpPr/>
          <p:nvPr/>
        </p:nvSpPr>
        <p:spPr>
          <a:xfrm rot="12847441">
            <a:off x="1035696" y="2173039"/>
            <a:ext cx="3131227" cy="13701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2" name="Gerader Verbinder 171"/>
          <p:cNvCxnSpPr/>
          <p:nvPr/>
        </p:nvCxnSpPr>
        <p:spPr>
          <a:xfrm flipV="1">
            <a:off x="3575936" y="5441215"/>
            <a:ext cx="1018541" cy="1861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r Verbinder 180"/>
          <p:cNvCxnSpPr/>
          <p:nvPr/>
        </p:nvCxnSpPr>
        <p:spPr>
          <a:xfrm flipV="1">
            <a:off x="4428956" y="5776653"/>
            <a:ext cx="621299" cy="341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Gerader Verbinder 183"/>
          <p:cNvCxnSpPr/>
          <p:nvPr/>
        </p:nvCxnSpPr>
        <p:spPr>
          <a:xfrm flipH="1">
            <a:off x="3855861" y="5862345"/>
            <a:ext cx="374207" cy="4063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r Verbinder 186"/>
          <p:cNvCxnSpPr/>
          <p:nvPr/>
        </p:nvCxnSpPr>
        <p:spPr>
          <a:xfrm>
            <a:off x="4409856" y="5834429"/>
            <a:ext cx="758794" cy="6439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r Verbinder 189"/>
          <p:cNvCxnSpPr>
            <a:endCxn id="179" idx="5"/>
          </p:cNvCxnSpPr>
          <p:nvPr/>
        </p:nvCxnSpPr>
        <p:spPr>
          <a:xfrm flipH="1" flipV="1">
            <a:off x="4594477" y="5941224"/>
            <a:ext cx="1255059" cy="1745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feld 150"/>
          <p:cNvSpPr txBox="1"/>
          <p:nvPr/>
        </p:nvSpPr>
        <p:spPr>
          <a:xfrm>
            <a:off x="3315739" y="6179851"/>
            <a:ext cx="939068" cy="389513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doggie</a:t>
            </a:r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Ellipse 98"/>
          <p:cNvSpPr/>
          <p:nvPr/>
        </p:nvSpPr>
        <p:spPr>
          <a:xfrm rot="11305357">
            <a:off x="967470" y="2568497"/>
            <a:ext cx="2627214" cy="1452227"/>
          </a:xfrm>
          <a:prstGeom prst="ellipse">
            <a:avLst/>
          </a:prstGeom>
          <a:solidFill>
            <a:srgbClr val="FF00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99FF"/>
              </a:solidFill>
            </a:endParaRPr>
          </a:p>
        </p:txBody>
      </p:sp>
      <p:cxnSp>
        <p:nvCxnSpPr>
          <p:cNvPr id="70" name="Gerader Verbinder 69"/>
          <p:cNvCxnSpPr>
            <a:stCxn id="166" idx="0"/>
          </p:cNvCxnSpPr>
          <p:nvPr/>
        </p:nvCxnSpPr>
        <p:spPr>
          <a:xfrm rot="20679699" flipV="1">
            <a:off x="1628352" y="2879377"/>
            <a:ext cx="521072" cy="1628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Gerader Verbinder 207"/>
          <p:cNvCxnSpPr/>
          <p:nvPr/>
        </p:nvCxnSpPr>
        <p:spPr>
          <a:xfrm rot="20679699" flipV="1">
            <a:off x="1903910" y="3223575"/>
            <a:ext cx="659107" cy="553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r Verbinder 210"/>
          <p:cNvCxnSpPr/>
          <p:nvPr/>
        </p:nvCxnSpPr>
        <p:spPr>
          <a:xfrm rot="20679699">
            <a:off x="2290347" y="2750122"/>
            <a:ext cx="365004" cy="317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Gerader Verbinder 219"/>
          <p:cNvCxnSpPr/>
          <p:nvPr/>
        </p:nvCxnSpPr>
        <p:spPr>
          <a:xfrm rot="20679699" flipH="1" flipV="1">
            <a:off x="2883113" y="3126091"/>
            <a:ext cx="92900" cy="4170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Gerader Verbinder 222"/>
          <p:cNvCxnSpPr/>
          <p:nvPr/>
        </p:nvCxnSpPr>
        <p:spPr>
          <a:xfrm rot="20679699">
            <a:off x="1985222" y="3275106"/>
            <a:ext cx="880797" cy="3900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feld 165"/>
          <p:cNvSpPr txBox="1"/>
          <p:nvPr/>
        </p:nvSpPr>
        <p:spPr>
          <a:xfrm rot="771396">
            <a:off x="1146300" y="3103356"/>
            <a:ext cx="939068" cy="389513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köpek</a:t>
            </a:r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Textfeld 199"/>
          <p:cNvSpPr txBox="1"/>
          <p:nvPr/>
        </p:nvSpPr>
        <p:spPr>
          <a:xfrm rot="20679699">
            <a:off x="2777564" y="3329988"/>
            <a:ext cx="521915" cy="389513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4625833" y="4097636"/>
            <a:ext cx="15200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0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me</a:t>
            </a:r>
            <a:endParaRPr lang="en-GB" sz="2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2" name="Gerade Verbindung mit Pfeil 321"/>
          <p:cNvCxnSpPr/>
          <p:nvPr/>
        </p:nvCxnSpPr>
        <p:spPr>
          <a:xfrm flipH="1" flipV="1">
            <a:off x="3672920" y="3891911"/>
            <a:ext cx="1620777" cy="229586"/>
          </a:xfrm>
          <a:prstGeom prst="straightConnector1">
            <a:avLst/>
          </a:prstGeom>
          <a:ln w="28575">
            <a:solidFill>
              <a:srgbClr val="FFC000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Gerade Verbindung mit Pfeil 324"/>
          <p:cNvCxnSpPr/>
          <p:nvPr/>
        </p:nvCxnSpPr>
        <p:spPr>
          <a:xfrm flipH="1">
            <a:off x="5331956" y="3521528"/>
            <a:ext cx="661017" cy="620194"/>
          </a:xfrm>
          <a:prstGeom prst="straightConnector1">
            <a:avLst/>
          </a:prstGeom>
          <a:ln w="28575">
            <a:solidFill>
              <a:srgbClr val="33CCCC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Gerade Verbindung mit Pfeil 327"/>
          <p:cNvCxnSpPr>
            <a:endCxn id="98" idx="0"/>
          </p:cNvCxnSpPr>
          <p:nvPr/>
        </p:nvCxnSpPr>
        <p:spPr>
          <a:xfrm flipV="1">
            <a:off x="5300988" y="3677215"/>
            <a:ext cx="3007885" cy="476556"/>
          </a:xfrm>
          <a:prstGeom prst="straightConnector1">
            <a:avLst/>
          </a:prstGeom>
          <a:ln w="28575">
            <a:solidFill>
              <a:srgbClr val="FF99FF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Rechteck 331"/>
          <p:cNvSpPr/>
          <p:nvPr/>
        </p:nvSpPr>
        <p:spPr>
          <a:xfrm>
            <a:off x="2613057" y="4160606"/>
            <a:ext cx="15200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0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Kadriye</a:t>
            </a:r>
            <a:endParaRPr lang="en-GB" sz="2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3" name="Gerade Verbindung mit Pfeil 332"/>
          <p:cNvCxnSpPr/>
          <p:nvPr/>
        </p:nvCxnSpPr>
        <p:spPr>
          <a:xfrm flipH="1">
            <a:off x="3502756" y="3923152"/>
            <a:ext cx="119107" cy="321729"/>
          </a:xfrm>
          <a:prstGeom prst="straightConnector1">
            <a:avLst/>
          </a:prstGeom>
          <a:ln w="28575">
            <a:solidFill>
              <a:srgbClr val="FFC000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Gerade Verbindung mit Pfeil 339"/>
          <p:cNvCxnSpPr/>
          <p:nvPr/>
        </p:nvCxnSpPr>
        <p:spPr>
          <a:xfrm flipH="1" flipV="1">
            <a:off x="1835852" y="3923303"/>
            <a:ext cx="1607755" cy="303226"/>
          </a:xfrm>
          <a:prstGeom prst="straightConnector1">
            <a:avLst/>
          </a:prstGeom>
          <a:ln w="28575">
            <a:solidFill>
              <a:srgbClr val="FF3300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Gerade Verbindung mit Pfeil 344"/>
          <p:cNvCxnSpPr>
            <a:endCxn id="171" idx="1"/>
          </p:cNvCxnSpPr>
          <p:nvPr/>
        </p:nvCxnSpPr>
        <p:spPr>
          <a:xfrm flipH="1" flipV="1">
            <a:off x="5096539" y="3602641"/>
            <a:ext cx="1094116" cy="127019"/>
          </a:xfrm>
          <a:prstGeom prst="straightConnector1">
            <a:avLst/>
          </a:prstGeom>
          <a:ln w="28575">
            <a:solidFill>
              <a:srgbClr val="92D050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Rechteck 347"/>
          <p:cNvSpPr/>
          <p:nvPr/>
        </p:nvSpPr>
        <p:spPr>
          <a:xfrm>
            <a:off x="5509563" y="3636963"/>
            <a:ext cx="15200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0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Mami</a:t>
            </a:r>
            <a:endParaRPr lang="en-GB" sz="2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9" name="Gerade Verbindung mit Pfeil 348"/>
          <p:cNvCxnSpPr/>
          <p:nvPr/>
        </p:nvCxnSpPr>
        <p:spPr>
          <a:xfrm flipV="1">
            <a:off x="3532159" y="3625066"/>
            <a:ext cx="1515021" cy="626806"/>
          </a:xfrm>
          <a:prstGeom prst="straightConnector1">
            <a:avLst/>
          </a:prstGeom>
          <a:ln w="28575">
            <a:solidFill>
              <a:srgbClr val="92D050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Gerade Verbindung mit Pfeil 354"/>
          <p:cNvCxnSpPr/>
          <p:nvPr/>
        </p:nvCxnSpPr>
        <p:spPr>
          <a:xfrm flipH="1" flipV="1">
            <a:off x="5999521" y="3555506"/>
            <a:ext cx="275243" cy="166455"/>
          </a:xfrm>
          <a:prstGeom prst="straightConnector1">
            <a:avLst/>
          </a:prstGeom>
          <a:ln w="28575">
            <a:solidFill>
              <a:srgbClr val="33CCCC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Gerade Verbindung mit Pfeil 357"/>
          <p:cNvCxnSpPr/>
          <p:nvPr/>
        </p:nvCxnSpPr>
        <p:spPr>
          <a:xfrm flipH="1">
            <a:off x="6294769" y="3691265"/>
            <a:ext cx="761840" cy="22452"/>
          </a:xfrm>
          <a:prstGeom prst="straightConnector1">
            <a:avLst/>
          </a:prstGeom>
          <a:ln w="28575">
            <a:solidFill>
              <a:srgbClr val="9C9CDF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Gerade Verbindung mit Pfeil 360"/>
          <p:cNvCxnSpPr/>
          <p:nvPr/>
        </p:nvCxnSpPr>
        <p:spPr>
          <a:xfrm>
            <a:off x="7069248" y="3688740"/>
            <a:ext cx="419825" cy="351702"/>
          </a:xfrm>
          <a:prstGeom prst="straightConnector1">
            <a:avLst/>
          </a:prstGeom>
          <a:ln w="28575">
            <a:solidFill>
              <a:srgbClr val="9C9CDF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Rechteck 361"/>
          <p:cNvSpPr/>
          <p:nvPr/>
        </p:nvSpPr>
        <p:spPr>
          <a:xfrm>
            <a:off x="6827943" y="4000671"/>
            <a:ext cx="15200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0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Daddy</a:t>
            </a:r>
            <a:endParaRPr lang="en-GB" sz="2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8" name="Gerade Verbindung mit Pfeil 367"/>
          <p:cNvCxnSpPr>
            <a:stCxn id="362" idx="0"/>
            <a:endCxn id="98" idx="0"/>
          </p:cNvCxnSpPr>
          <p:nvPr/>
        </p:nvCxnSpPr>
        <p:spPr>
          <a:xfrm flipV="1">
            <a:off x="7587980" y="3677215"/>
            <a:ext cx="720893" cy="323456"/>
          </a:xfrm>
          <a:prstGeom prst="straightConnector1">
            <a:avLst/>
          </a:prstGeom>
          <a:ln w="28575">
            <a:solidFill>
              <a:srgbClr val="FF99FF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Gestreifter Pfeil nach rechts 370"/>
          <p:cNvSpPr/>
          <p:nvPr/>
        </p:nvSpPr>
        <p:spPr>
          <a:xfrm rot="16200000">
            <a:off x="5029566" y="4635745"/>
            <a:ext cx="380176" cy="391132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2" name="Textfeld 381"/>
          <p:cNvSpPr txBox="1"/>
          <p:nvPr/>
        </p:nvSpPr>
        <p:spPr>
          <a:xfrm>
            <a:off x="4998234" y="6299348"/>
            <a:ext cx="521915" cy="389513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2" name="Gerader Verbinder 391"/>
          <p:cNvCxnSpPr/>
          <p:nvPr/>
        </p:nvCxnSpPr>
        <p:spPr>
          <a:xfrm flipV="1">
            <a:off x="4419646" y="5462349"/>
            <a:ext cx="304099" cy="2547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Gerader Verbinder 394"/>
          <p:cNvCxnSpPr/>
          <p:nvPr/>
        </p:nvCxnSpPr>
        <p:spPr>
          <a:xfrm flipH="1" flipV="1">
            <a:off x="4746143" y="5474883"/>
            <a:ext cx="442615" cy="2937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Gerader Verbinder 397"/>
          <p:cNvCxnSpPr/>
          <p:nvPr/>
        </p:nvCxnSpPr>
        <p:spPr>
          <a:xfrm>
            <a:off x="4739605" y="5418837"/>
            <a:ext cx="805875" cy="41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Gerader Verbinder 401"/>
          <p:cNvCxnSpPr/>
          <p:nvPr/>
        </p:nvCxnSpPr>
        <p:spPr>
          <a:xfrm flipV="1">
            <a:off x="4461936" y="5482963"/>
            <a:ext cx="1103401" cy="2773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Gerader Verbinder 404"/>
          <p:cNvCxnSpPr/>
          <p:nvPr/>
        </p:nvCxnSpPr>
        <p:spPr>
          <a:xfrm flipV="1">
            <a:off x="5311440" y="5491265"/>
            <a:ext cx="399205" cy="2707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Gerader Verbinder 407"/>
          <p:cNvCxnSpPr/>
          <p:nvPr/>
        </p:nvCxnSpPr>
        <p:spPr>
          <a:xfrm flipH="1" flipV="1">
            <a:off x="5974115" y="5460489"/>
            <a:ext cx="824035" cy="2037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Gerader Verbinder 410"/>
          <p:cNvCxnSpPr/>
          <p:nvPr/>
        </p:nvCxnSpPr>
        <p:spPr>
          <a:xfrm flipH="1" flipV="1">
            <a:off x="5873183" y="5460489"/>
            <a:ext cx="200505" cy="5649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Gerader Verbinder 413"/>
          <p:cNvCxnSpPr/>
          <p:nvPr/>
        </p:nvCxnSpPr>
        <p:spPr>
          <a:xfrm flipH="1">
            <a:off x="5889954" y="5360574"/>
            <a:ext cx="1438663" cy="83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Gerader Verbinder 416"/>
          <p:cNvCxnSpPr/>
          <p:nvPr/>
        </p:nvCxnSpPr>
        <p:spPr>
          <a:xfrm flipH="1" flipV="1">
            <a:off x="7805960" y="5362215"/>
            <a:ext cx="25741" cy="5499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Gerader Verbinder 419"/>
          <p:cNvCxnSpPr/>
          <p:nvPr/>
        </p:nvCxnSpPr>
        <p:spPr>
          <a:xfrm flipV="1">
            <a:off x="6786790" y="5347275"/>
            <a:ext cx="755062" cy="3083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Gerader Verbinder 422"/>
          <p:cNvCxnSpPr/>
          <p:nvPr/>
        </p:nvCxnSpPr>
        <p:spPr>
          <a:xfrm flipV="1">
            <a:off x="6996068" y="5418837"/>
            <a:ext cx="596994" cy="968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Gerader Verbinder 425"/>
          <p:cNvCxnSpPr>
            <a:stCxn id="384" idx="0"/>
          </p:cNvCxnSpPr>
          <p:nvPr/>
        </p:nvCxnSpPr>
        <p:spPr>
          <a:xfrm flipV="1">
            <a:off x="3093915" y="5599066"/>
            <a:ext cx="25818" cy="2944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Gerader Verbinder 427"/>
          <p:cNvCxnSpPr>
            <a:stCxn id="151" idx="1"/>
          </p:cNvCxnSpPr>
          <p:nvPr/>
        </p:nvCxnSpPr>
        <p:spPr>
          <a:xfrm flipH="1" flipV="1">
            <a:off x="3090221" y="6087682"/>
            <a:ext cx="363041" cy="149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Gerader Verbinder 430"/>
          <p:cNvCxnSpPr/>
          <p:nvPr/>
        </p:nvCxnSpPr>
        <p:spPr>
          <a:xfrm flipV="1">
            <a:off x="3246315" y="5793713"/>
            <a:ext cx="811072" cy="2522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Gerader Verbinder 432"/>
          <p:cNvCxnSpPr/>
          <p:nvPr/>
        </p:nvCxnSpPr>
        <p:spPr>
          <a:xfrm flipH="1">
            <a:off x="2473537" y="6049267"/>
            <a:ext cx="549984" cy="1028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Gerader Verbinder 435"/>
          <p:cNvCxnSpPr/>
          <p:nvPr/>
        </p:nvCxnSpPr>
        <p:spPr>
          <a:xfrm flipV="1">
            <a:off x="2431925" y="5629410"/>
            <a:ext cx="554115" cy="4656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Gerader Verbinder 437"/>
          <p:cNvCxnSpPr>
            <a:stCxn id="151" idx="2"/>
          </p:cNvCxnSpPr>
          <p:nvPr/>
        </p:nvCxnSpPr>
        <p:spPr>
          <a:xfrm flipH="1" flipV="1">
            <a:off x="2480489" y="6199144"/>
            <a:ext cx="835250" cy="1754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feld 152"/>
          <p:cNvSpPr txBox="1"/>
          <p:nvPr/>
        </p:nvSpPr>
        <p:spPr>
          <a:xfrm>
            <a:off x="7131182" y="5152519"/>
            <a:ext cx="1134218" cy="389513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Wauwau</a:t>
            </a:r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Textfeld 157"/>
          <p:cNvSpPr txBox="1"/>
          <p:nvPr/>
        </p:nvSpPr>
        <p:spPr>
          <a:xfrm>
            <a:off x="7336426" y="5762628"/>
            <a:ext cx="939068" cy="389513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ç</a:t>
            </a:r>
            <a:r>
              <a:rPr lang="de-D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ay</a:t>
            </a:r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Textfeld 158"/>
          <p:cNvSpPr txBox="1"/>
          <p:nvPr/>
        </p:nvSpPr>
        <p:spPr>
          <a:xfrm>
            <a:off x="6259142" y="6250151"/>
            <a:ext cx="1358560" cy="389513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kuçu </a:t>
            </a:r>
            <a:r>
              <a:rPr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kuçu</a:t>
            </a:r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3" name="Textfeld 382"/>
          <p:cNvSpPr txBox="1"/>
          <p:nvPr/>
        </p:nvSpPr>
        <p:spPr>
          <a:xfrm>
            <a:off x="6547333" y="5474882"/>
            <a:ext cx="521915" cy="389513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Textfeld 154"/>
          <p:cNvSpPr txBox="1"/>
          <p:nvPr/>
        </p:nvSpPr>
        <p:spPr>
          <a:xfrm>
            <a:off x="5701099" y="5923103"/>
            <a:ext cx="831174" cy="389513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</a:t>
            </a:r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Textfeld 153"/>
          <p:cNvSpPr txBox="1"/>
          <p:nvPr/>
        </p:nvSpPr>
        <p:spPr>
          <a:xfrm>
            <a:off x="5241111" y="5226897"/>
            <a:ext cx="939068" cy="389513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Hund</a:t>
            </a:r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1" name="Textfeld 380"/>
          <p:cNvSpPr txBox="1"/>
          <p:nvPr/>
        </p:nvSpPr>
        <p:spPr>
          <a:xfrm>
            <a:off x="4997172" y="5625121"/>
            <a:ext cx="521915" cy="389513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0" name="Textfeld 379"/>
          <p:cNvSpPr txBox="1"/>
          <p:nvPr/>
        </p:nvSpPr>
        <p:spPr>
          <a:xfrm>
            <a:off x="4420708" y="5208947"/>
            <a:ext cx="521915" cy="389513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Textfeld 178"/>
          <p:cNvSpPr txBox="1"/>
          <p:nvPr/>
        </p:nvSpPr>
        <p:spPr>
          <a:xfrm>
            <a:off x="3887832" y="5608754"/>
            <a:ext cx="827886" cy="389513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Tee</a:t>
            </a:r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Textfeld 151"/>
          <p:cNvSpPr txBox="1"/>
          <p:nvPr/>
        </p:nvSpPr>
        <p:spPr>
          <a:xfrm>
            <a:off x="2839609" y="5465624"/>
            <a:ext cx="939068" cy="389513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köpek</a:t>
            </a:r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Textfeld 156"/>
          <p:cNvSpPr txBox="1"/>
          <p:nvPr/>
        </p:nvSpPr>
        <p:spPr>
          <a:xfrm>
            <a:off x="1766213" y="5940435"/>
            <a:ext cx="939068" cy="389513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dog</a:t>
            </a:r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4" name="Textfeld 383"/>
          <p:cNvSpPr txBox="1"/>
          <p:nvPr/>
        </p:nvSpPr>
        <p:spPr>
          <a:xfrm>
            <a:off x="2832957" y="5893553"/>
            <a:ext cx="521915" cy="389513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4" name="Gerader Verbinder 213"/>
          <p:cNvCxnSpPr>
            <a:stCxn id="167" idx="5"/>
          </p:cNvCxnSpPr>
          <p:nvPr/>
        </p:nvCxnSpPr>
        <p:spPr>
          <a:xfrm>
            <a:off x="2563240" y="2461566"/>
            <a:ext cx="73522" cy="4882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r Verbinder 216"/>
          <p:cNvCxnSpPr/>
          <p:nvPr/>
        </p:nvCxnSpPr>
        <p:spPr>
          <a:xfrm>
            <a:off x="1768224" y="2257731"/>
            <a:ext cx="321157" cy="5755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feld 166"/>
          <p:cNvSpPr txBox="1"/>
          <p:nvPr/>
        </p:nvSpPr>
        <p:spPr>
          <a:xfrm rot="706233">
            <a:off x="1437624" y="2033651"/>
            <a:ext cx="1363530" cy="389513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kuçu </a:t>
            </a:r>
            <a:r>
              <a:rPr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kuçu</a:t>
            </a:r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Textfeld 198"/>
          <p:cNvSpPr txBox="1"/>
          <p:nvPr/>
        </p:nvSpPr>
        <p:spPr>
          <a:xfrm rot="20679699">
            <a:off x="1884353" y="2601128"/>
            <a:ext cx="521915" cy="389513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Textfeld 167"/>
          <p:cNvSpPr txBox="1"/>
          <p:nvPr/>
        </p:nvSpPr>
        <p:spPr>
          <a:xfrm rot="21125979">
            <a:off x="2309864" y="2878054"/>
            <a:ext cx="939068" cy="389513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ç</a:t>
            </a:r>
            <a:r>
              <a:rPr lang="de-D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ay</a:t>
            </a:r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Ellipse 169"/>
          <p:cNvSpPr/>
          <p:nvPr/>
        </p:nvSpPr>
        <p:spPr>
          <a:xfrm rot="13066868">
            <a:off x="3652648" y="1777738"/>
            <a:ext cx="3031200" cy="1371600"/>
          </a:xfrm>
          <a:prstGeom prst="ellipse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Ellipse 170"/>
          <p:cNvSpPr/>
          <p:nvPr/>
        </p:nvSpPr>
        <p:spPr>
          <a:xfrm rot="12928294">
            <a:off x="3327990" y="1915313"/>
            <a:ext cx="2624217" cy="1458149"/>
          </a:xfrm>
          <a:prstGeom prst="ellipse">
            <a:avLst/>
          </a:prstGeom>
          <a:solidFill>
            <a:srgbClr val="92D05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99FF"/>
              </a:solidFill>
            </a:endParaRPr>
          </a:p>
        </p:txBody>
      </p:sp>
      <p:cxnSp>
        <p:nvCxnSpPr>
          <p:cNvPr id="241" name="Gerader Verbinder 240"/>
          <p:cNvCxnSpPr/>
          <p:nvPr/>
        </p:nvCxnSpPr>
        <p:spPr>
          <a:xfrm rot="18861586">
            <a:off x="4133337" y="2715964"/>
            <a:ext cx="73284" cy="4169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Gerader Verbinder 243"/>
          <p:cNvCxnSpPr/>
          <p:nvPr/>
        </p:nvCxnSpPr>
        <p:spPr>
          <a:xfrm rot="18861586" flipH="1">
            <a:off x="4250133" y="2602373"/>
            <a:ext cx="523142" cy="2438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Gerader Verbinder 246"/>
          <p:cNvCxnSpPr/>
          <p:nvPr/>
        </p:nvCxnSpPr>
        <p:spPr>
          <a:xfrm rot="18861586" flipH="1" flipV="1">
            <a:off x="3934015" y="2080479"/>
            <a:ext cx="479537" cy="1671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Gerader Verbinder 249"/>
          <p:cNvCxnSpPr/>
          <p:nvPr/>
        </p:nvCxnSpPr>
        <p:spPr>
          <a:xfrm rot="18861586" flipH="1">
            <a:off x="4425264" y="2063633"/>
            <a:ext cx="152913" cy="2815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erader Verbinder 253"/>
          <p:cNvCxnSpPr/>
          <p:nvPr/>
        </p:nvCxnSpPr>
        <p:spPr>
          <a:xfrm rot="18861586">
            <a:off x="4050826" y="2318236"/>
            <a:ext cx="380220" cy="2914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Gerader Verbinder 256"/>
          <p:cNvCxnSpPr/>
          <p:nvPr/>
        </p:nvCxnSpPr>
        <p:spPr>
          <a:xfrm rot="18861586" flipH="1">
            <a:off x="4641809" y="1837990"/>
            <a:ext cx="280720" cy="9708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Gerader Verbinder 261"/>
          <p:cNvCxnSpPr/>
          <p:nvPr/>
        </p:nvCxnSpPr>
        <p:spPr>
          <a:xfrm rot="18861586">
            <a:off x="5064053" y="2812496"/>
            <a:ext cx="157096" cy="3559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Gerader Verbinder 265"/>
          <p:cNvCxnSpPr/>
          <p:nvPr/>
        </p:nvCxnSpPr>
        <p:spPr>
          <a:xfrm rot="18861586">
            <a:off x="4436432" y="2883246"/>
            <a:ext cx="391164" cy="25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Gerader Verbinder 268"/>
          <p:cNvCxnSpPr/>
          <p:nvPr/>
        </p:nvCxnSpPr>
        <p:spPr>
          <a:xfrm rot="20555544" flipV="1">
            <a:off x="5381726" y="2829301"/>
            <a:ext cx="589901" cy="2616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feld 200"/>
          <p:cNvSpPr txBox="1"/>
          <p:nvPr/>
        </p:nvSpPr>
        <p:spPr>
          <a:xfrm rot="18861586">
            <a:off x="5106148" y="2950874"/>
            <a:ext cx="521915" cy="389513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Textfeld 196"/>
          <p:cNvSpPr txBox="1"/>
          <p:nvPr/>
        </p:nvSpPr>
        <p:spPr>
          <a:xfrm rot="18861586">
            <a:off x="4178019" y="2831534"/>
            <a:ext cx="367853" cy="389513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Textfeld 173"/>
          <p:cNvSpPr txBox="1"/>
          <p:nvPr/>
        </p:nvSpPr>
        <p:spPr>
          <a:xfrm rot="15457241">
            <a:off x="3312098" y="2216747"/>
            <a:ext cx="1026923" cy="389513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Hund</a:t>
            </a:r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8" name="Gerader Verbinder 277"/>
          <p:cNvCxnSpPr/>
          <p:nvPr/>
        </p:nvCxnSpPr>
        <p:spPr>
          <a:xfrm rot="20555544">
            <a:off x="4639140" y="1796663"/>
            <a:ext cx="946130" cy="7766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Gerader Verbinder 274"/>
          <p:cNvCxnSpPr/>
          <p:nvPr/>
        </p:nvCxnSpPr>
        <p:spPr>
          <a:xfrm rot="20555544">
            <a:off x="4979507" y="2320087"/>
            <a:ext cx="761497" cy="444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Gerader Verbinder 270"/>
          <p:cNvCxnSpPr/>
          <p:nvPr/>
        </p:nvCxnSpPr>
        <p:spPr>
          <a:xfrm rot="20555544">
            <a:off x="5056844" y="2709421"/>
            <a:ext cx="830187" cy="7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feld 177"/>
          <p:cNvSpPr txBox="1"/>
          <p:nvPr/>
        </p:nvSpPr>
        <p:spPr>
          <a:xfrm rot="3350006">
            <a:off x="5291528" y="2385162"/>
            <a:ext cx="1134218" cy="389513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Wauwau</a:t>
            </a:r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Textfeld 197"/>
          <p:cNvSpPr txBox="1"/>
          <p:nvPr/>
        </p:nvSpPr>
        <p:spPr>
          <a:xfrm rot="18861586">
            <a:off x="4688402" y="2696087"/>
            <a:ext cx="521915" cy="389513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" name="Textfeld 192"/>
          <p:cNvSpPr txBox="1"/>
          <p:nvPr/>
        </p:nvSpPr>
        <p:spPr>
          <a:xfrm rot="21511611">
            <a:off x="4297762" y="2233708"/>
            <a:ext cx="827886" cy="389513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Tee</a:t>
            </a:r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Textfeld 194"/>
          <p:cNvSpPr txBox="1"/>
          <p:nvPr/>
        </p:nvSpPr>
        <p:spPr>
          <a:xfrm rot="18861586">
            <a:off x="4132301" y="1823137"/>
            <a:ext cx="521915" cy="389513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Ellipse 172"/>
          <p:cNvSpPr/>
          <p:nvPr/>
        </p:nvSpPr>
        <p:spPr>
          <a:xfrm rot="19178550">
            <a:off x="6533225" y="1715375"/>
            <a:ext cx="2723252" cy="1805116"/>
          </a:xfrm>
          <a:prstGeom prst="ellipse">
            <a:avLst/>
          </a:prstGeom>
          <a:solidFill>
            <a:srgbClr val="9C9CDF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99FF"/>
              </a:solidFill>
            </a:endParaRPr>
          </a:p>
        </p:txBody>
      </p:sp>
      <p:sp>
        <p:nvSpPr>
          <p:cNvPr id="98" name="Ellipse 97"/>
          <p:cNvSpPr/>
          <p:nvPr/>
        </p:nvSpPr>
        <p:spPr>
          <a:xfrm rot="10393538">
            <a:off x="6714176" y="2310403"/>
            <a:ext cx="3027600" cy="1371600"/>
          </a:xfrm>
          <a:prstGeom prst="ellipse">
            <a:avLst/>
          </a:prstGeom>
          <a:solidFill>
            <a:srgbClr val="FF99FF">
              <a:alpha val="5568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5" name="Gerader Verbinder 284"/>
          <p:cNvCxnSpPr/>
          <p:nvPr/>
        </p:nvCxnSpPr>
        <p:spPr>
          <a:xfrm rot="4061577">
            <a:off x="8048557" y="2199979"/>
            <a:ext cx="380220" cy="2914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Gerader Verbinder 285"/>
          <p:cNvCxnSpPr/>
          <p:nvPr/>
        </p:nvCxnSpPr>
        <p:spPr>
          <a:xfrm rot="4061577">
            <a:off x="8598584" y="2311285"/>
            <a:ext cx="380220" cy="2914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Gerader Verbinder 286"/>
          <p:cNvCxnSpPr/>
          <p:nvPr/>
        </p:nvCxnSpPr>
        <p:spPr>
          <a:xfrm rot="4061577" flipH="1">
            <a:off x="8569159" y="1830604"/>
            <a:ext cx="153049" cy="3490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Gerader Verbinder 288"/>
          <p:cNvCxnSpPr/>
          <p:nvPr/>
        </p:nvCxnSpPr>
        <p:spPr>
          <a:xfrm rot="4061577">
            <a:off x="8447506" y="2007524"/>
            <a:ext cx="211686" cy="7660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Gerader Verbinder 291"/>
          <p:cNvCxnSpPr/>
          <p:nvPr/>
        </p:nvCxnSpPr>
        <p:spPr>
          <a:xfrm rot="4061577" flipH="1">
            <a:off x="8364577" y="2603575"/>
            <a:ext cx="262993" cy="3032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Gerader Verbinder 294"/>
          <p:cNvCxnSpPr/>
          <p:nvPr/>
        </p:nvCxnSpPr>
        <p:spPr>
          <a:xfrm rot="4061577">
            <a:off x="7963862" y="2882087"/>
            <a:ext cx="400847" cy="20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Gerader Verbinder 296"/>
          <p:cNvCxnSpPr/>
          <p:nvPr/>
        </p:nvCxnSpPr>
        <p:spPr>
          <a:xfrm rot="4061577" flipH="1">
            <a:off x="7899366" y="2490631"/>
            <a:ext cx="57953" cy="4456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Gerader Verbinder 299"/>
          <p:cNvCxnSpPr/>
          <p:nvPr/>
        </p:nvCxnSpPr>
        <p:spPr>
          <a:xfrm rot="4061577">
            <a:off x="7522250" y="2059566"/>
            <a:ext cx="588847" cy="5450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Gerader Verbinder 301"/>
          <p:cNvCxnSpPr/>
          <p:nvPr/>
        </p:nvCxnSpPr>
        <p:spPr>
          <a:xfrm rot="4061577">
            <a:off x="7407274" y="2634318"/>
            <a:ext cx="29751" cy="408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Gerader Verbinder 303"/>
          <p:cNvCxnSpPr/>
          <p:nvPr/>
        </p:nvCxnSpPr>
        <p:spPr>
          <a:xfrm rot="4061577" flipH="1">
            <a:off x="7549566" y="2835285"/>
            <a:ext cx="315108" cy="6800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Gerader Verbinder 305"/>
          <p:cNvCxnSpPr/>
          <p:nvPr/>
        </p:nvCxnSpPr>
        <p:spPr>
          <a:xfrm rot="4061577" flipV="1">
            <a:off x="7652498" y="2925348"/>
            <a:ext cx="454352" cy="2078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Gerader Verbinder 315"/>
          <p:cNvCxnSpPr/>
          <p:nvPr/>
        </p:nvCxnSpPr>
        <p:spPr>
          <a:xfrm rot="4061577">
            <a:off x="8332863" y="2710572"/>
            <a:ext cx="151987" cy="5931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feld 175"/>
          <p:cNvSpPr txBox="1"/>
          <p:nvPr/>
        </p:nvSpPr>
        <p:spPr>
          <a:xfrm rot="21399826">
            <a:off x="7714554" y="1791403"/>
            <a:ext cx="939068" cy="389513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dog</a:t>
            </a:r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" name="Textfeld 203"/>
          <p:cNvSpPr txBox="1"/>
          <p:nvPr/>
        </p:nvSpPr>
        <p:spPr>
          <a:xfrm rot="4061577">
            <a:off x="7428511" y="2554777"/>
            <a:ext cx="521915" cy="389513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Textfeld 193"/>
          <p:cNvSpPr txBox="1"/>
          <p:nvPr/>
        </p:nvSpPr>
        <p:spPr>
          <a:xfrm rot="4061577">
            <a:off x="6804504" y="2916105"/>
            <a:ext cx="831174" cy="389513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</a:t>
            </a:r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1" name="Gerader Verbinder 310"/>
          <p:cNvCxnSpPr/>
          <p:nvPr/>
        </p:nvCxnSpPr>
        <p:spPr>
          <a:xfrm rot="21193538">
            <a:off x="9030528" y="2120655"/>
            <a:ext cx="171227" cy="8416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Gerader Verbinder 312"/>
          <p:cNvCxnSpPr/>
          <p:nvPr/>
        </p:nvCxnSpPr>
        <p:spPr>
          <a:xfrm rot="21193538" flipH="1" flipV="1">
            <a:off x="8712451" y="2877162"/>
            <a:ext cx="440669" cy="1881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r Verbinder 155"/>
          <p:cNvCxnSpPr>
            <a:stCxn id="202" idx="6"/>
          </p:cNvCxnSpPr>
          <p:nvPr/>
        </p:nvCxnSpPr>
        <p:spPr>
          <a:xfrm rot="21193538">
            <a:off x="8342477" y="2894280"/>
            <a:ext cx="672571" cy="3929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Gerader Verbinder 308"/>
          <p:cNvCxnSpPr/>
          <p:nvPr/>
        </p:nvCxnSpPr>
        <p:spPr>
          <a:xfrm rot="21193538" flipV="1">
            <a:off x="8161509" y="3303603"/>
            <a:ext cx="825501" cy="762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feld 176"/>
          <p:cNvSpPr txBox="1"/>
          <p:nvPr/>
        </p:nvSpPr>
        <p:spPr>
          <a:xfrm rot="18705287">
            <a:off x="8616182" y="3006816"/>
            <a:ext cx="939068" cy="389513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doggie</a:t>
            </a:r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Textfeld 195"/>
          <p:cNvSpPr txBox="1"/>
          <p:nvPr/>
        </p:nvSpPr>
        <p:spPr>
          <a:xfrm rot="4061577">
            <a:off x="8464525" y="2621636"/>
            <a:ext cx="521915" cy="389513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Textfeld 202"/>
          <p:cNvSpPr txBox="1"/>
          <p:nvPr/>
        </p:nvSpPr>
        <p:spPr>
          <a:xfrm rot="4061577">
            <a:off x="7859268" y="3082110"/>
            <a:ext cx="521915" cy="389513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Textfeld 201"/>
          <p:cNvSpPr txBox="1"/>
          <p:nvPr/>
        </p:nvSpPr>
        <p:spPr>
          <a:xfrm rot="4061577">
            <a:off x="7961638" y="2499136"/>
            <a:ext cx="521915" cy="389513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Textfeld 204"/>
          <p:cNvSpPr txBox="1"/>
          <p:nvPr/>
        </p:nvSpPr>
        <p:spPr>
          <a:xfrm rot="4061577">
            <a:off x="8653855" y="1879814"/>
            <a:ext cx="521915" cy="389513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23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 animBg="1"/>
      <p:bldP spid="320" grpId="0"/>
      <p:bldP spid="332" grpId="0"/>
      <p:bldP spid="348" grpId="0"/>
      <p:bldP spid="362" grpId="0"/>
      <p:bldP spid="37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550" y="1960529"/>
            <a:ext cx="3391243" cy="3391243"/>
          </a:xfrm>
          <a:prstGeom prst="rect">
            <a:avLst/>
          </a:prstGeom>
        </p:spPr>
      </p:pic>
      <p:sp>
        <p:nvSpPr>
          <p:cNvPr id="11" name="Inhaltsplatzhalter 2"/>
          <p:cNvSpPr txBox="1">
            <a:spLocks/>
          </p:cNvSpPr>
          <p:nvPr/>
        </p:nvSpPr>
        <p:spPr>
          <a:xfrm>
            <a:off x="2333896" y="3836772"/>
            <a:ext cx="3617117" cy="1594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b="1" smtClean="0">
                <a:solidFill>
                  <a:srgbClr val="002060"/>
                </a:solidFill>
              </a:rPr>
              <a:t>Com-sits</a:t>
            </a:r>
            <a:endParaRPr lang="en-US" sz="240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smtClean="0"/>
              <a:t>situational level: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smtClean="0"/>
              <a:t>different settings</a:t>
            </a: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2333896" y="2122939"/>
            <a:ext cx="3617118" cy="1189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b="1" smtClean="0">
                <a:solidFill>
                  <a:srgbClr val="002060"/>
                </a:solidFill>
              </a:rPr>
              <a:t>Registers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smtClean="0"/>
              <a:t>linguistic level: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smtClean="0"/>
              <a:t>different ways of speaking</a:t>
            </a:r>
          </a:p>
        </p:txBody>
      </p:sp>
      <p:sp>
        <p:nvSpPr>
          <p:cNvPr id="13" name="Pfeil nach rechts 12"/>
          <p:cNvSpPr/>
          <p:nvPr/>
        </p:nvSpPr>
        <p:spPr>
          <a:xfrm>
            <a:off x="6049865" y="4064917"/>
            <a:ext cx="951470" cy="70433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Pfeil nach rechts 13"/>
          <p:cNvSpPr/>
          <p:nvPr/>
        </p:nvSpPr>
        <p:spPr>
          <a:xfrm>
            <a:off x="6049865" y="2170934"/>
            <a:ext cx="951470" cy="70433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4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erader Verbinder 42"/>
          <p:cNvCxnSpPr/>
          <p:nvPr/>
        </p:nvCxnSpPr>
        <p:spPr>
          <a:xfrm>
            <a:off x="7846542" y="2802995"/>
            <a:ext cx="810224" cy="2040152"/>
          </a:xfrm>
          <a:prstGeom prst="line">
            <a:avLst/>
          </a:prstGeom>
          <a:ln w="28575">
            <a:solidFill>
              <a:srgbClr val="165A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>
            <a:endCxn id="11" idx="1"/>
          </p:cNvCxnSpPr>
          <p:nvPr/>
        </p:nvCxnSpPr>
        <p:spPr>
          <a:xfrm flipV="1">
            <a:off x="4044230" y="3935541"/>
            <a:ext cx="4708328" cy="3520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/>
          <p:cNvCxnSpPr/>
          <p:nvPr/>
        </p:nvCxnSpPr>
        <p:spPr>
          <a:xfrm flipV="1">
            <a:off x="7393576" y="5495925"/>
            <a:ext cx="655049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>
            <a:off x="3652901" y="4443296"/>
            <a:ext cx="1261999" cy="338503"/>
          </a:xfrm>
          <a:prstGeom prst="line">
            <a:avLst/>
          </a:prstGeom>
          <a:ln w="28575">
            <a:solidFill>
              <a:srgbClr val="B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>
            <a:endCxn id="14" idx="0"/>
          </p:cNvCxnSpPr>
          <p:nvPr/>
        </p:nvCxnSpPr>
        <p:spPr>
          <a:xfrm flipH="1">
            <a:off x="5878311" y="2685018"/>
            <a:ext cx="1094249" cy="2080652"/>
          </a:xfrm>
          <a:prstGeom prst="line">
            <a:avLst/>
          </a:prstGeom>
          <a:ln w="28575">
            <a:solidFill>
              <a:srgbClr val="165A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 flipV="1">
            <a:off x="2991433" y="5570808"/>
            <a:ext cx="1380322" cy="909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7" idx="3"/>
            <a:endCxn id="6" idx="1"/>
          </p:cNvCxnSpPr>
          <p:nvPr/>
        </p:nvCxnSpPr>
        <p:spPr>
          <a:xfrm flipV="1">
            <a:off x="3091544" y="2365119"/>
            <a:ext cx="3446924" cy="7767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>
          <a:xfrm>
            <a:off x="1285875" y="2839450"/>
            <a:ext cx="0" cy="1970675"/>
          </a:xfrm>
          <a:prstGeom prst="line">
            <a:avLst/>
          </a:prstGeom>
          <a:ln w="28575">
            <a:solidFill>
              <a:srgbClr val="B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 flipH="1">
            <a:off x="1481613" y="4432663"/>
            <a:ext cx="1185388" cy="377462"/>
          </a:xfrm>
          <a:prstGeom prst="line">
            <a:avLst/>
          </a:prstGeom>
          <a:ln w="28575">
            <a:solidFill>
              <a:srgbClr val="B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6529758" y="1400778"/>
            <a:ext cx="2230087" cy="521792"/>
          </a:xfrm>
          <a:prstGeom prst="rect">
            <a:avLst/>
          </a:prstGeom>
          <a:solidFill>
            <a:srgbClr val="C7F1C7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206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2060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06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2800" i="1" smtClean="0"/>
              <a:t>kriegen</a:t>
            </a:r>
            <a:r>
              <a:rPr lang="en-GB" sz="2800" b="1" baseline="30000" smtClean="0"/>
              <a:t>D</a:t>
            </a:r>
            <a:endParaRPr lang="de-DE" sz="2800" b="1" kern="0" baseline="30000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 bwMode="auto">
          <a:xfrm>
            <a:off x="996437" y="1385298"/>
            <a:ext cx="2103814" cy="526962"/>
          </a:xfrm>
          <a:prstGeom prst="rect">
            <a:avLst/>
          </a:prstGeom>
          <a:solidFill>
            <a:srgbClr val="FF818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206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2060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06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2800" i="1" smtClean="0"/>
              <a:t>kry</a:t>
            </a:r>
            <a:r>
              <a:rPr lang="en-GB" sz="2800" b="1" baseline="30000" smtClean="0"/>
              <a:t>A</a:t>
            </a:r>
            <a:endParaRPr lang="de-DE" sz="2800" b="1" kern="0" baseline="30000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 bwMode="auto">
          <a:xfrm>
            <a:off x="6538468" y="1927242"/>
            <a:ext cx="2203961" cy="875753"/>
          </a:xfrm>
          <a:prstGeom prst="rect">
            <a:avLst/>
          </a:prstGeom>
          <a:solidFill>
            <a:schemeClr val="bg1"/>
          </a:solidFill>
          <a:ln w="28575">
            <a:solidFill>
              <a:srgbClr val="C7F1C7"/>
            </a:solidFill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206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2060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06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2400" cap="small" smtClean="0"/>
              <a:t>receive</a:t>
            </a:r>
            <a:r>
              <a:rPr lang="en-GB" sz="2400" smtClean="0"/>
              <a:t>(y)(x)</a:t>
            </a:r>
          </a:p>
          <a:p>
            <a:pPr marL="0" indent="0">
              <a:buNone/>
            </a:pPr>
            <a:r>
              <a:rPr lang="de-DE" sz="2400" kern="0" smtClean="0"/>
              <a:t>comm-sit </a:t>
            </a:r>
            <a:r>
              <a:rPr lang="en-GB" sz="2400" smtClean="0"/>
              <a:t>∈ </a:t>
            </a:r>
            <a:r>
              <a:rPr lang="de-DE" sz="2400" kern="0" smtClean="0"/>
              <a:t>D</a:t>
            </a:r>
            <a:endParaRPr lang="de-DE" sz="2400" kern="0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1005146" y="1906321"/>
            <a:ext cx="2086398" cy="933129"/>
          </a:xfrm>
          <a:prstGeom prst="rect">
            <a:avLst/>
          </a:prstGeom>
          <a:solidFill>
            <a:schemeClr val="bg1"/>
          </a:solidFill>
          <a:ln w="28575">
            <a:solidFill>
              <a:srgbClr val="FF5D5D"/>
            </a:solidFill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206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2060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06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2400" cap="small" smtClean="0"/>
              <a:t>receive</a:t>
            </a:r>
            <a:r>
              <a:rPr lang="en-GB" sz="2400" smtClean="0"/>
              <a:t>(y)(x)</a:t>
            </a:r>
          </a:p>
          <a:p>
            <a:pPr marL="0" indent="0">
              <a:buNone/>
            </a:pPr>
            <a:r>
              <a:rPr lang="de-DE" sz="2400" kern="0" smtClean="0"/>
              <a:t>comm-sit </a:t>
            </a:r>
            <a:r>
              <a:rPr lang="en-GB" sz="2400" smtClean="0"/>
              <a:t>∈ </a:t>
            </a:r>
            <a:r>
              <a:rPr lang="de-DE" sz="2400" kern="0"/>
              <a:t>A</a:t>
            </a:r>
            <a:endParaRPr lang="de-DE" sz="2400" kern="0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2034661" y="3033505"/>
            <a:ext cx="2103419" cy="502174"/>
          </a:xfrm>
          <a:prstGeom prst="rect">
            <a:avLst/>
          </a:prstGeom>
          <a:solidFill>
            <a:srgbClr val="FF818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206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2060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06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2800" i="1" smtClean="0"/>
              <a:t>seer</a:t>
            </a:r>
            <a:r>
              <a:rPr lang="en-GB" sz="2800" b="1" baseline="30000" smtClean="0"/>
              <a:t>A</a:t>
            </a:r>
            <a:endParaRPr lang="de-DE" sz="2800" b="1" kern="0" baseline="30000" dirty="0"/>
          </a:p>
        </p:txBody>
      </p:sp>
      <p:sp>
        <p:nvSpPr>
          <p:cNvPr id="9" name="Inhaltsplatzhalter 2"/>
          <p:cNvSpPr txBox="1">
            <a:spLocks/>
          </p:cNvSpPr>
          <p:nvPr/>
        </p:nvSpPr>
        <p:spPr bwMode="auto">
          <a:xfrm>
            <a:off x="2043369" y="3530961"/>
            <a:ext cx="2086399" cy="901702"/>
          </a:xfrm>
          <a:prstGeom prst="rect">
            <a:avLst/>
          </a:prstGeom>
          <a:solidFill>
            <a:schemeClr val="bg1"/>
          </a:solidFill>
          <a:ln w="28575">
            <a:solidFill>
              <a:srgbClr val="FF5D5D"/>
            </a:solidFill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206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2060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06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2400" cap="small" smtClean="0"/>
              <a:t>painful</a:t>
            </a:r>
            <a:endParaRPr lang="en-GB" sz="2400" smtClean="0"/>
          </a:p>
          <a:p>
            <a:pPr marL="0" indent="0">
              <a:buNone/>
            </a:pPr>
            <a:r>
              <a:rPr lang="de-DE" sz="2400" kern="0" smtClean="0"/>
              <a:t>comm-sit </a:t>
            </a:r>
            <a:r>
              <a:rPr lang="en-GB" sz="2400" smtClean="0"/>
              <a:t>∈ </a:t>
            </a:r>
            <a:r>
              <a:rPr lang="de-DE" sz="2400" kern="0"/>
              <a:t>A</a:t>
            </a:r>
            <a:endParaRPr lang="de-DE" sz="2400" kern="0" dirty="0"/>
          </a:p>
        </p:txBody>
      </p:sp>
      <p:sp>
        <p:nvSpPr>
          <p:cNvPr id="10" name="Inhaltsplatzhalter 2"/>
          <p:cNvSpPr txBox="1">
            <a:spLocks/>
          </p:cNvSpPr>
          <p:nvPr/>
        </p:nvSpPr>
        <p:spPr bwMode="auto">
          <a:xfrm>
            <a:off x="8744245" y="3023696"/>
            <a:ext cx="2212274" cy="521792"/>
          </a:xfrm>
          <a:prstGeom prst="rect">
            <a:avLst/>
          </a:prstGeom>
          <a:solidFill>
            <a:srgbClr val="C7F1C7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206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2060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06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2800" i="1" smtClean="0"/>
              <a:t>weh</a:t>
            </a:r>
            <a:r>
              <a:rPr lang="en-GB" sz="2800" b="1" baseline="30000" smtClean="0"/>
              <a:t>D</a:t>
            </a:r>
            <a:endParaRPr lang="de-DE" sz="2800" b="1" kern="0" baseline="30000" dirty="0"/>
          </a:p>
        </p:txBody>
      </p:sp>
      <p:sp>
        <p:nvSpPr>
          <p:cNvPr id="11" name="Inhaltsplatzhalter 2"/>
          <p:cNvSpPr txBox="1">
            <a:spLocks/>
          </p:cNvSpPr>
          <p:nvPr/>
        </p:nvSpPr>
        <p:spPr bwMode="auto">
          <a:xfrm>
            <a:off x="8752558" y="3508087"/>
            <a:ext cx="2203961" cy="854907"/>
          </a:xfrm>
          <a:prstGeom prst="rect">
            <a:avLst/>
          </a:prstGeom>
          <a:solidFill>
            <a:schemeClr val="bg1"/>
          </a:solidFill>
          <a:ln w="28575">
            <a:solidFill>
              <a:srgbClr val="C7F1C7"/>
            </a:solidFill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206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2060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06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2400" cap="small" smtClean="0"/>
              <a:t>painful</a:t>
            </a:r>
            <a:endParaRPr lang="en-GB" sz="2400" smtClean="0"/>
          </a:p>
          <a:p>
            <a:pPr marL="0" indent="0">
              <a:buNone/>
            </a:pPr>
            <a:r>
              <a:rPr lang="de-DE" sz="2400" kern="0" smtClean="0"/>
              <a:t>comm-sit </a:t>
            </a:r>
            <a:r>
              <a:rPr lang="en-GB" sz="2400" smtClean="0"/>
              <a:t>∈ </a:t>
            </a:r>
            <a:r>
              <a:rPr lang="de-DE" sz="2400" kern="0" smtClean="0"/>
              <a:t>D</a:t>
            </a:r>
            <a:endParaRPr lang="de-DE" sz="2400" kern="0" dirty="0"/>
          </a:p>
        </p:txBody>
      </p:sp>
      <p:sp>
        <p:nvSpPr>
          <p:cNvPr id="12" name="Inhaltsplatzhalter 2"/>
          <p:cNvSpPr txBox="1">
            <a:spLocks/>
          </p:cNvSpPr>
          <p:nvPr/>
        </p:nvSpPr>
        <p:spPr bwMode="auto">
          <a:xfrm>
            <a:off x="996435" y="4781799"/>
            <a:ext cx="2103420" cy="494775"/>
          </a:xfrm>
          <a:prstGeom prst="rect">
            <a:avLst/>
          </a:prstGeom>
          <a:solidFill>
            <a:srgbClr val="FF818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206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2060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06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2800" i="1" smtClean="0"/>
              <a:t>seer</a:t>
            </a:r>
            <a:r>
              <a:rPr lang="en-GB" sz="2800" b="1" baseline="30000" smtClean="0"/>
              <a:t>A</a:t>
            </a:r>
            <a:r>
              <a:rPr lang="en-GB" sz="2800" i="1" smtClean="0"/>
              <a:t> kry</a:t>
            </a:r>
            <a:r>
              <a:rPr lang="en-GB" sz="2800" b="1" baseline="30000" smtClean="0"/>
              <a:t>A</a:t>
            </a:r>
            <a:endParaRPr lang="de-DE" sz="2800" b="1" kern="0" baseline="30000" dirty="0"/>
          </a:p>
        </p:txBody>
      </p:sp>
      <p:sp>
        <p:nvSpPr>
          <p:cNvPr id="13" name="Inhaltsplatzhalter 2"/>
          <p:cNvSpPr txBox="1">
            <a:spLocks/>
          </p:cNvSpPr>
          <p:nvPr/>
        </p:nvSpPr>
        <p:spPr bwMode="auto">
          <a:xfrm>
            <a:off x="1005144" y="5259613"/>
            <a:ext cx="2086399" cy="944152"/>
          </a:xfrm>
          <a:prstGeom prst="rect">
            <a:avLst/>
          </a:prstGeom>
          <a:solidFill>
            <a:schemeClr val="bg1"/>
          </a:solidFill>
          <a:ln w="28575">
            <a:solidFill>
              <a:srgbClr val="FF5D5D"/>
            </a:solidFill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206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2060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06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2400" cap="small" smtClean="0"/>
              <a:t>receive(pain)(x)</a:t>
            </a:r>
            <a:endParaRPr lang="en-GB" sz="2400" smtClean="0"/>
          </a:p>
          <a:p>
            <a:pPr marL="0" indent="0">
              <a:buNone/>
            </a:pPr>
            <a:r>
              <a:rPr lang="de-DE" sz="2400" kern="0" smtClean="0"/>
              <a:t>comm-sit </a:t>
            </a:r>
            <a:r>
              <a:rPr lang="en-GB" sz="2400" smtClean="0"/>
              <a:t>∈ </a:t>
            </a:r>
            <a:r>
              <a:rPr lang="de-DE" sz="2400" kern="0"/>
              <a:t>A</a:t>
            </a:r>
            <a:endParaRPr lang="de-DE" sz="2400" kern="0" dirty="0"/>
          </a:p>
        </p:txBody>
      </p:sp>
      <p:sp>
        <p:nvSpPr>
          <p:cNvPr id="14" name="Inhaltsplatzhalter 2"/>
          <p:cNvSpPr txBox="1">
            <a:spLocks/>
          </p:cNvSpPr>
          <p:nvPr/>
        </p:nvSpPr>
        <p:spPr bwMode="auto">
          <a:xfrm>
            <a:off x="4363045" y="4765670"/>
            <a:ext cx="3030531" cy="491854"/>
          </a:xfrm>
          <a:prstGeom prst="rect">
            <a:avLst/>
          </a:prstGeom>
          <a:solidFill>
            <a:srgbClr val="C7F1C7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206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2060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06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2800" i="1" smtClean="0"/>
              <a:t>seer</a:t>
            </a:r>
            <a:r>
              <a:rPr lang="en-GB" sz="2800" b="1" baseline="30000" smtClean="0"/>
              <a:t>A</a:t>
            </a:r>
            <a:r>
              <a:rPr lang="en-GB" sz="2800" i="1" smtClean="0"/>
              <a:t> kriegen</a:t>
            </a:r>
            <a:r>
              <a:rPr lang="en-GB" sz="2800" b="1" baseline="30000" smtClean="0"/>
              <a:t>D</a:t>
            </a:r>
            <a:endParaRPr lang="de-DE" sz="2800" b="1" kern="0" baseline="30000" dirty="0"/>
          </a:p>
        </p:txBody>
      </p:sp>
      <p:sp>
        <p:nvSpPr>
          <p:cNvPr id="15" name="Inhaltsplatzhalter 2"/>
          <p:cNvSpPr txBox="1">
            <a:spLocks/>
          </p:cNvSpPr>
          <p:nvPr/>
        </p:nvSpPr>
        <p:spPr bwMode="auto">
          <a:xfrm>
            <a:off x="4371755" y="5257524"/>
            <a:ext cx="3021822" cy="927191"/>
          </a:xfrm>
          <a:prstGeom prst="rect">
            <a:avLst/>
          </a:prstGeom>
          <a:solidFill>
            <a:schemeClr val="bg1"/>
          </a:solidFill>
          <a:ln w="28575">
            <a:solidFill>
              <a:srgbClr val="C7F1C7"/>
            </a:solidFill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206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2060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06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2400" cap="small" smtClean="0"/>
              <a:t>receive(pain</a:t>
            </a:r>
            <a:r>
              <a:rPr lang="en-GB" sz="2400" smtClean="0"/>
              <a:t>)(x)</a:t>
            </a:r>
          </a:p>
          <a:p>
            <a:pPr marL="0" indent="0">
              <a:buNone/>
            </a:pPr>
            <a:r>
              <a:rPr lang="de-DE" sz="2400" kern="0" smtClean="0"/>
              <a:t>comm-sit </a:t>
            </a:r>
            <a:r>
              <a:rPr lang="en-GB" sz="2400" smtClean="0"/>
              <a:t>∈ </a:t>
            </a:r>
            <a:r>
              <a:rPr lang="de-DE" sz="2400" b="1" kern="0" smtClean="0"/>
              <a:t>informal</a:t>
            </a:r>
            <a:r>
              <a:rPr lang="de-DE" sz="2400" kern="0" baseline="30000" smtClean="0"/>
              <a:t>ND</a:t>
            </a:r>
            <a:endParaRPr lang="de-DE" sz="2400" kern="0" baseline="30000" dirty="0"/>
          </a:p>
        </p:txBody>
      </p:sp>
      <p:sp>
        <p:nvSpPr>
          <p:cNvPr id="16" name="Inhaltsplatzhalter 2"/>
          <p:cNvSpPr txBox="1">
            <a:spLocks/>
          </p:cNvSpPr>
          <p:nvPr/>
        </p:nvSpPr>
        <p:spPr bwMode="auto">
          <a:xfrm>
            <a:off x="7946622" y="4729659"/>
            <a:ext cx="3030531" cy="491854"/>
          </a:xfrm>
          <a:prstGeom prst="rect">
            <a:avLst/>
          </a:prstGeom>
          <a:solidFill>
            <a:srgbClr val="C7F1C7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206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2060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06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2800" i="1" smtClean="0"/>
              <a:t>weh</a:t>
            </a:r>
            <a:r>
              <a:rPr lang="en-GB" sz="2800" b="1" baseline="30000" smtClean="0"/>
              <a:t>D</a:t>
            </a:r>
            <a:r>
              <a:rPr lang="en-GB" sz="2800" i="1" smtClean="0"/>
              <a:t> kriegen</a:t>
            </a:r>
            <a:r>
              <a:rPr lang="en-GB" sz="2800" b="1" baseline="30000" smtClean="0"/>
              <a:t>D</a:t>
            </a:r>
            <a:endParaRPr lang="de-DE" sz="2800" b="1" kern="0" baseline="30000" dirty="0"/>
          </a:p>
        </p:txBody>
      </p:sp>
      <p:sp>
        <p:nvSpPr>
          <p:cNvPr id="17" name="Inhaltsplatzhalter 2"/>
          <p:cNvSpPr txBox="1">
            <a:spLocks/>
          </p:cNvSpPr>
          <p:nvPr/>
        </p:nvSpPr>
        <p:spPr bwMode="auto">
          <a:xfrm>
            <a:off x="7955332" y="5221513"/>
            <a:ext cx="3021822" cy="927191"/>
          </a:xfrm>
          <a:prstGeom prst="rect">
            <a:avLst/>
          </a:prstGeom>
          <a:solidFill>
            <a:schemeClr val="bg1"/>
          </a:solidFill>
          <a:ln w="28575">
            <a:solidFill>
              <a:srgbClr val="C7F1C7"/>
            </a:solidFill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206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2060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06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2400" cap="small" smtClean="0"/>
              <a:t>receive(pain</a:t>
            </a:r>
            <a:r>
              <a:rPr lang="en-GB" sz="2400" smtClean="0"/>
              <a:t>)(x)</a:t>
            </a:r>
          </a:p>
          <a:p>
            <a:pPr marL="0" indent="0">
              <a:buNone/>
            </a:pPr>
            <a:r>
              <a:rPr lang="de-DE" sz="2400" kern="0" smtClean="0"/>
              <a:t>comm-sit </a:t>
            </a:r>
            <a:r>
              <a:rPr lang="en-GB" sz="2400" smtClean="0"/>
              <a:t>∈ </a:t>
            </a:r>
            <a:r>
              <a:rPr lang="de-DE" sz="2400" b="1" kern="0" smtClean="0"/>
              <a:t>formal</a:t>
            </a:r>
            <a:r>
              <a:rPr lang="de-DE" sz="2400" kern="0" baseline="30000" smtClean="0"/>
              <a:t>ND</a:t>
            </a:r>
            <a:endParaRPr lang="de-DE" sz="2400" kern="0" baseline="30000" dirty="0"/>
          </a:p>
        </p:txBody>
      </p:sp>
      <p:cxnSp>
        <p:nvCxnSpPr>
          <p:cNvPr id="46" name="Gerader Verbinder 45"/>
          <p:cNvCxnSpPr/>
          <p:nvPr/>
        </p:nvCxnSpPr>
        <p:spPr>
          <a:xfrm flipH="1">
            <a:off x="9037772" y="4373840"/>
            <a:ext cx="0" cy="407959"/>
          </a:xfrm>
          <a:prstGeom prst="line">
            <a:avLst/>
          </a:prstGeom>
          <a:ln w="28575">
            <a:solidFill>
              <a:srgbClr val="165A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38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"/>
                            </p:stCondLst>
                            <p:childTnLst>
                              <p:par>
                                <p:cTn id="45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"/>
                            </p:stCondLst>
                            <p:childTnLst>
                              <p:par>
                                <p:cTn id="72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Breitbild</PresentationFormat>
  <Paragraphs>62</Paragraphs>
  <Slides>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Heike</dc:creator>
  <cp:lastModifiedBy>Heike</cp:lastModifiedBy>
  <cp:revision>17</cp:revision>
  <dcterms:created xsi:type="dcterms:W3CDTF">2022-09-01T10:10:42Z</dcterms:created>
  <dcterms:modified xsi:type="dcterms:W3CDTF">2023-07-17T07:12:45Z</dcterms:modified>
</cp:coreProperties>
</file>