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1A6DC-0FF9-A746-87C3-122CADF0CC5B}" type="datetimeFigureOut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F27E-3474-8F42-B167-07D6045669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bo-perspective-reversal-results-stag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03200" y="762000"/>
            <a:ext cx="9271000" cy="556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572000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6506" y="2362200"/>
            <a:ext cx="9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219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cp:lastPrinted>2014-05-31T11:47:39Z</cp:lastPrinted>
  <dcterms:created xsi:type="dcterms:W3CDTF">2014-05-31T11:35:38Z</dcterms:created>
  <dcterms:modified xsi:type="dcterms:W3CDTF">2014-05-31T11:47:46Z</dcterms:modified>
</cp:coreProperties>
</file>