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4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4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CA" dirty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86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45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92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8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97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6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7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40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5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2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3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Malcom 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>
                    <a:lumMod val="40000"/>
                    <a:lumOff val="60000"/>
                  </a:schemeClr>
                </a:solidFill>
              </a:rPr>
              <a:t>His silverlining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0F96763-208B-44CF-8738-01FF80BD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" y="1534237"/>
            <a:ext cx="2936836" cy="4018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>
            <a:extLst>
              <a:ext uri="{FF2B5EF4-FFF2-40B4-BE49-F238E27FC236}">
                <a16:creationId xmlns:a16="http://schemas.microsoft.com/office/drawing/2014/main" id="{DE4653D5-5E5E-4FB2-A1FB-C319D163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28" y="321734"/>
            <a:ext cx="3043511" cy="2905170"/>
          </a:xfrm>
          <a:prstGeom prst="rect">
            <a:avLst/>
          </a:prstGeom>
        </p:spPr>
      </p:pic>
      <p:pic>
        <p:nvPicPr>
          <p:cNvPr id="2" name="Image 2">
            <a:extLst>
              <a:ext uri="{FF2B5EF4-FFF2-40B4-BE49-F238E27FC236}">
                <a16:creationId xmlns:a16="http://schemas.microsoft.com/office/drawing/2014/main" id="{382D3DF6-B95D-4387-B44A-F7CFD356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30" y="3631096"/>
            <a:ext cx="4718905" cy="2760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1A36E0C7-31ED-4654-AD63-24BC59CF8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19" y="321734"/>
            <a:ext cx="4924193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C2BEB8-DB52-4740-AD58-9AD79D4DA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FBD78-9B8B-4612-8E4E-39FF2DC45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7240EE2E-3F5D-4DE7-97C8-D921AE0A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960831"/>
            <a:ext cx="4654295" cy="2955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2FDA4F-079B-4A51-BDFE-A5CC94D1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B358C-0BB2-47F4-85EF-01857876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8FE84-C352-4EA1-94F1-90356CF5D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56CAC237-8804-4F6D-9B93-84E52FABF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5" y="2407593"/>
            <a:ext cx="5768679" cy="35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>
            <a:extLst>
              <a:ext uri="{FF2B5EF4-FFF2-40B4-BE49-F238E27FC236}">
                <a16:creationId xmlns:a16="http://schemas.microsoft.com/office/drawing/2014/main" id="{68EA717F-C7DF-4C8D-B610-AA69B513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80" y="321734"/>
            <a:ext cx="4120808" cy="29051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5972105A-91A0-410A-AFC8-717EA2AE1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570" y="321734"/>
            <a:ext cx="4015522" cy="2905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674B228-7221-4165-A568-B81FB0BE3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64" y="3631096"/>
            <a:ext cx="4120238" cy="2760560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AE6F2CBE-61DF-479F-91AE-6D4B97855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406" y="3631096"/>
            <a:ext cx="3901851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Ion</vt:lpstr>
      <vt:lpstr>Malcom X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60</cp:revision>
  <dcterms:created xsi:type="dcterms:W3CDTF">2012-07-30T22:21:58Z</dcterms:created>
  <dcterms:modified xsi:type="dcterms:W3CDTF">2019-03-22T01:05:36Z</dcterms:modified>
</cp:coreProperties>
</file>