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20006"/>
    <a:srgbClr val="FC2A94"/>
    <a:srgbClr val="E3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2975-3407-884E-9B59-1249D1E3CD0B}" type="datetimeFigureOut">
              <a:t>30/07/21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84AE1-CB3E-A242-9B5B-E6EA0788AB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4ED0-046D-8543-A776-E7712D98B14E}" type="datetimeFigureOut">
              <a:t>30/07/21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FA76-3DD7-554A-B6B7-20D9E26B2A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9951" y="2710011"/>
            <a:ext cx="729375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>
                <a:latin typeface="Helvetica"/>
                <a:cs typeface="Helvetica"/>
              </a:rPr>
              <a:t>An explorative approach to </a:t>
            </a:r>
          </a:p>
          <a:p>
            <a:pPr algn="ctr"/>
            <a:r>
              <a:rPr lang="en-US" sz="2500" b="1">
                <a:latin typeface="Helvetica"/>
                <a:cs typeface="Helvetica"/>
              </a:rPr>
              <a:t>unsupervised intent recognition</a:t>
            </a:r>
          </a:p>
          <a:p>
            <a:pPr algn="ctr"/>
            <a:endParaRPr lang="en-US" b="1">
              <a:latin typeface="Helvetica"/>
              <a:cs typeface="Helvetica"/>
            </a:endParaRPr>
          </a:p>
          <a:p>
            <a:pPr algn="ctr"/>
            <a:r>
              <a:rPr lang="en-US" b="1">
                <a:latin typeface="Helvetica"/>
                <a:cs typeface="Helvetica"/>
              </a:rPr>
              <a:t>Steeve Laquitaine</a:t>
            </a:r>
            <a:endParaRPr lang="en-US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0086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04" y="401162"/>
            <a:ext cx="14843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>
                <a:latin typeface="Helvetica"/>
                <a:cs typeface="Helvetica"/>
              </a:rPr>
              <a:t>Ideas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630" y="1212145"/>
            <a:ext cx="942844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Error analysis</a:t>
            </a:r>
          </a:p>
          <a:p>
            <a:r>
              <a:rPr lang="en-US" b="1"/>
              <a:t>	</a:t>
            </a:r>
            <a:r>
              <a:rPr lang="en-US"/>
              <a:t>- to guide model improvement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Improvement:  </a:t>
            </a:r>
          </a:p>
          <a:p>
            <a:endParaRPr lang="en-US" b="1"/>
          </a:p>
          <a:p>
            <a:pPr lvl="1"/>
            <a:r>
              <a:rPr lang="en-US" b="1"/>
              <a:t>Semantic graph pattern hypothesis</a:t>
            </a:r>
            <a:r>
              <a:rPr lang="en-US"/>
              <a:t>: each intent has specific discriminable semantic </a:t>
            </a:r>
          </a:p>
          <a:p>
            <a:pPr lvl="1"/>
            <a:r>
              <a:rPr lang="en-US"/>
              <a:t>	graph patterns</a:t>
            </a:r>
          </a:p>
          <a:p>
            <a:pPr lvl="1"/>
            <a:endParaRPr lang="en-US"/>
          </a:p>
          <a:p>
            <a:pPr lvl="1"/>
            <a:r>
              <a:rPr lang="en-US"/>
              <a:t>Find these patterns</a:t>
            </a:r>
          </a:p>
          <a:p>
            <a:pPr lvl="1"/>
            <a:endParaRPr lang="en-US"/>
          </a:p>
          <a:p>
            <a:pPr lvl="1"/>
            <a:r>
              <a:rPr lang="en-US"/>
              <a:t>A query can be represented </a:t>
            </a:r>
          </a:p>
          <a:p>
            <a:pPr lvl="1"/>
            <a:r>
              <a:rPr lang="en-US"/>
              <a:t>	- as a 3D adjacency matrix </a:t>
            </a:r>
          </a:p>
          <a:p>
            <a:pPr lvl="1"/>
            <a:r>
              <a:rPr lang="en-US"/>
              <a:t>		( intendee (synonym vector), intent (synonym vector), intended (synonym vector) )</a:t>
            </a:r>
          </a:p>
          <a:p>
            <a:pPr lvl="1"/>
            <a:endParaRPr lang="en-US"/>
          </a:p>
          <a:p>
            <a:pPr lvl="1"/>
            <a:r>
              <a:rPr lang="en-US"/>
              <a:t>Test with “seed” filtering vs “no seed” filtering</a:t>
            </a:r>
          </a:p>
        </p:txBody>
      </p:sp>
    </p:spTree>
    <p:extLst>
      <p:ext uri="{BB962C8B-B14F-4D97-AF65-F5344CB8AC3E}">
        <p14:creationId xmlns:p14="http://schemas.microsoft.com/office/powerpoint/2010/main" val="139251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175" y="727184"/>
            <a:ext cx="74943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Helvetica"/>
                <a:cs typeface="Helvetica"/>
              </a:rPr>
              <a:t>Improve data understanding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Helvetica"/>
                <a:cs typeface="Helvetica"/>
              </a:rPr>
              <a:t>Understand how structural ambiguity affects parsing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Helvetica"/>
                <a:cs typeface="Helvetica"/>
              </a:rPr>
              <a:t>Improve similarity analysis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Helvetica"/>
                <a:cs typeface="Helvetica"/>
              </a:rPr>
              <a:t>Improve semantic disambiguation with Levin’s classes and verbnet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Helvetica"/>
                <a:cs typeface="Helvetica"/>
              </a:rPr>
              <a:t>Bridge and simplify the factored and structured approaches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etc </a:t>
            </a:r>
            <a:r>
              <a:rPr lang="mr-IN">
                <a:latin typeface="Helvetica"/>
                <a:cs typeface="Helvetica"/>
              </a:rPr>
              <a:t>…</a:t>
            </a:r>
            <a:endParaRPr lang="en-US">
              <a:latin typeface="Helvetica"/>
              <a:cs typeface="Helvetica"/>
            </a:endParaRPr>
          </a:p>
          <a:p>
            <a:endParaRPr lang="en-US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419" y="3190462"/>
            <a:ext cx="263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Comic Sans MS"/>
                <a:cs typeface="Comic Sans MS"/>
              </a:rPr>
              <a:t>“I want to order </a:t>
            </a:r>
          </a:p>
          <a:p>
            <a:pPr algn="ctr"/>
            <a:r>
              <a:rPr lang="en-US" sz="2500">
                <a:latin typeface="Comic Sans MS"/>
                <a:cs typeface="Comic Sans MS"/>
              </a:rPr>
              <a:t>a credit card.”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96296" y="3039962"/>
            <a:ext cx="1937721" cy="40635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1007" y="2727731"/>
            <a:ext cx="188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Constituency parsing</a:t>
            </a:r>
          </a:p>
        </p:txBody>
      </p:sp>
      <p:pic>
        <p:nvPicPr>
          <p:cNvPr id="8" name="Picture 7" descr="Screenshot 2021-02-25 at 17.15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78" y="2351774"/>
            <a:ext cx="2398584" cy="1889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58703" y="2938541"/>
            <a:ext cx="1113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Verb phrase </a:t>
            </a:r>
          </a:p>
          <a:p>
            <a:pPr algn="ctr"/>
            <a:r>
              <a:rPr lang="en-US" sz="1400" b="1">
                <a:solidFill>
                  <a:srgbClr val="BE0806"/>
                </a:solidFill>
              </a:rPr>
              <a:t>Extraction</a:t>
            </a:r>
          </a:p>
          <a:p>
            <a:pPr algn="ctr"/>
            <a:r>
              <a:rPr lang="en-US" sz="1400">
                <a:solidFill>
                  <a:srgbClr val="BE0806"/>
                </a:solidFill>
              </a:rPr>
              <a:t>(tree search)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9912" y="4451168"/>
            <a:ext cx="107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Word graph</a:t>
            </a:r>
          </a:p>
          <a:p>
            <a:pPr algn="ctr"/>
            <a:r>
              <a:rPr lang="en-US" sz="1400" b="1">
                <a:solidFill>
                  <a:srgbClr val="BE0806"/>
                </a:solidFill>
              </a:rPr>
              <a:t>conversion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74411" y="4279418"/>
            <a:ext cx="7596" cy="76366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38491" y="2730230"/>
            <a:ext cx="1652386" cy="718306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48696" y="3192362"/>
            <a:ext cx="1470058" cy="887768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75297">
            <a:off x="3003180" y="3439168"/>
            <a:ext cx="188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Dependency parsing</a:t>
            </a:r>
          </a:p>
        </p:txBody>
      </p:sp>
      <p:pic>
        <p:nvPicPr>
          <p:cNvPr id="16" name="Picture 15" descr="Screenshot 2021-03-18 at 12.56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54" y="3940793"/>
            <a:ext cx="2475508" cy="1506831"/>
          </a:xfrm>
          <a:prstGeom prst="rect">
            <a:avLst/>
          </a:prstGeom>
        </p:spPr>
      </p:pic>
      <p:pic>
        <p:nvPicPr>
          <p:cNvPr id="17" name="Picture 16" descr="Screenshot 2021-02-25 at 17.12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4924"/>
          <a:stretch/>
        </p:blipFill>
        <p:spPr>
          <a:xfrm>
            <a:off x="6810708" y="5252612"/>
            <a:ext cx="1841651" cy="121421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5421078" y="5829946"/>
            <a:ext cx="1114114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2381" y="5943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Similarity </a:t>
            </a:r>
          </a:p>
          <a:p>
            <a:pPr algn="ctr"/>
            <a:r>
              <a:rPr lang="en-US" sz="1400" b="1">
                <a:solidFill>
                  <a:srgbClr val="BE0806"/>
                </a:solidFill>
              </a:rPr>
              <a:t>ranking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1065" y="4525585"/>
            <a:ext cx="3419963" cy="1941240"/>
            <a:chOff x="108858" y="3569044"/>
            <a:chExt cx="4603592" cy="2320502"/>
          </a:xfrm>
        </p:grpSpPr>
        <p:pic>
          <p:nvPicPr>
            <p:cNvPr id="23" name="Picture 22" descr="Screenshot 2021-03-03 at 16.47.3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24" y="3569044"/>
              <a:ext cx="2331726" cy="2272445"/>
            </a:xfrm>
            <a:prstGeom prst="rect">
              <a:avLst/>
            </a:prstGeom>
          </p:spPr>
        </p:pic>
        <p:pic>
          <p:nvPicPr>
            <p:cNvPr id="24" name="Picture 23" descr="Screenshot 2021-03-03 at 16.47.5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8" y="3748520"/>
              <a:ext cx="2239203" cy="214102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3598095" y="193825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/>
                <a:cs typeface="Helvetica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91448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69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Laquitaine</dc:creator>
  <cp:lastModifiedBy>Steeve Laquitaine</cp:lastModifiedBy>
  <cp:revision>777</cp:revision>
  <dcterms:created xsi:type="dcterms:W3CDTF">2021-04-09T05:00:04Z</dcterms:created>
  <dcterms:modified xsi:type="dcterms:W3CDTF">2021-07-30T13:26:07Z</dcterms:modified>
</cp:coreProperties>
</file>