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8B22C-C2AB-B741-85D6-F39F3FED8B75}" type="datetimeFigureOut">
              <a:t>14/01/21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FF79-D2A9-7E40-9CCE-0E77AD8499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8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FF79-D2A9-7E40-9CCE-0E77AD849932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4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5B561-BFE6-E34B-8497-DAFB276E164D}" type="datetimeFigureOut">
              <a:t>14/01/21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6D-08AC-1743-B2D5-BD330A7F83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1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855"/>
            <a:ext cx="8229600" cy="4525963"/>
          </a:xfrm>
        </p:spPr>
        <p:txBody>
          <a:bodyPr>
            <a:normAutofit/>
          </a:bodyPr>
          <a:lstStyle/>
          <a:p>
            <a:r>
              <a:rPr lang="en-US"/>
              <a:t>~40 days</a:t>
            </a:r>
          </a:p>
          <a:p>
            <a:endParaRPr lang="en-US"/>
          </a:p>
          <a:p>
            <a:pPr lvl="1"/>
            <a:r>
              <a:rPr lang="en-US"/>
              <a:t>50% (20 days) Big data (Mlops, Spark etc</a:t>
            </a:r>
            <a:r>
              <a:rPr lang="mr-IN"/>
              <a:t>…</a:t>
            </a:r>
            <a:r>
              <a:rPr lang="en-US"/>
              <a:t>)</a:t>
            </a:r>
          </a:p>
          <a:p>
            <a:pPr lvl="2"/>
            <a:endParaRPr lang="en-US"/>
          </a:p>
          <a:p>
            <a:pPr lvl="1"/>
            <a:r>
              <a:rPr lang="en-US"/>
              <a:t>40% (15 days) </a:t>
            </a:r>
            <a:r>
              <a:rPr lang="en-US" b="1"/>
              <a:t>Intent project</a:t>
            </a:r>
          </a:p>
          <a:p>
            <a:pPr lvl="2"/>
            <a:r>
              <a:rPr lang="en-US"/>
              <a:t>Literature survey (SOTA, challenges, corpora)</a:t>
            </a:r>
          </a:p>
          <a:p>
            <a:pPr lvl="2"/>
            <a:r>
              <a:rPr lang="en-US"/>
              <a:t>Data exploration</a:t>
            </a:r>
          </a:p>
          <a:p>
            <a:pPr lvl="2"/>
            <a:r>
              <a:rPr lang="en-US"/>
              <a:t>Test and development</a:t>
            </a:r>
          </a:p>
          <a:p>
            <a:pPr lvl="1"/>
            <a:r>
              <a:rPr lang="en-US"/>
              <a:t>10% admin, meetings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8088" y="2543618"/>
            <a:ext cx="2801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Helvetica"/>
                <a:cs typeface="Helvetica"/>
              </a:rPr>
              <a:t>Intent detection</a:t>
            </a:r>
          </a:p>
          <a:p>
            <a:r>
              <a:rPr lang="en-US">
                <a:latin typeface="Helvetica"/>
                <a:cs typeface="Helvetica"/>
              </a:rPr>
              <a:t>- Sentence mood</a:t>
            </a:r>
          </a:p>
          <a:p>
            <a:r>
              <a:rPr lang="en-US">
                <a:latin typeface="Helvetica"/>
                <a:cs typeface="Helvetica"/>
              </a:rPr>
              <a:t>- Statements vs. requests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8812" y="3901435"/>
            <a:ext cx="2481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Helvetica"/>
                <a:cs typeface="Helvetica"/>
              </a:rPr>
              <a:t>Intent recognition</a:t>
            </a:r>
          </a:p>
          <a:p>
            <a:r>
              <a:rPr lang="en-US">
                <a:latin typeface="Helvetica"/>
                <a:cs typeface="Helvetica"/>
              </a:rPr>
              <a:t>- Constituency parsing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9" y="1368020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Helvetica"/>
                <a:cs typeface="Helvetica"/>
              </a:rPr>
              <a:t>Scope v0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Helvetica"/>
                <a:cs typeface="Helvetica"/>
              </a:rPr>
              <a:t>Simple sentences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Helvetica"/>
                <a:cs typeface="Helvetica"/>
              </a:rPr>
              <a:t>Task oriented speech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9377" y="5016345"/>
            <a:ext cx="4110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Helvetica"/>
                <a:cs typeface="Helvetica"/>
              </a:rPr>
              <a:t>Intent expressivity </a:t>
            </a:r>
          </a:p>
          <a:p>
            <a:r>
              <a:rPr lang="en-US">
                <a:latin typeface="Helvetica"/>
                <a:cs typeface="Helvetica"/>
              </a:rPr>
              <a:t>	- entities, verb args</a:t>
            </a:r>
          </a:p>
          <a:p>
            <a:r>
              <a:rPr lang="en-US" b="1">
                <a:latin typeface="Helvetica"/>
                <a:cs typeface="Helvetica"/>
              </a:rPr>
              <a:t>	- </a:t>
            </a:r>
            <a:r>
              <a:rPr lang="en-US">
                <a:latin typeface="Helvetica"/>
                <a:cs typeface="Helvetica"/>
              </a:rPr>
              <a:t>hierarchical clustering</a:t>
            </a:r>
          </a:p>
          <a:p>
            <a:r>
              <a:rPr lang="en-US">
                <a:latin typeface="Helvetica"/>
                <a:cs typeface="Helvetica"/>
              </a:rPr>
              <a:t>	- semantic aggregation/expansion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081" y="475670"/>
            <a:ext cx="1236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rgbClr val="C10005"/>
                </a:solidFill>
                <a:latin typeface="Helvetica"/>
                <a:cs typeface="Helvetica"/>
              </a:rPr>
              <a:t>Intent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9377" y="6488668"/>
            <a:ext cx="117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Steeve laquitaine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4493" y="153384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10005"/>
                </a:solidFill>
                <a:latin typeface="Helvetica"/>
                <a:cs typeface="Helvetica"/>
              </a:rPr>
              <a:t>TODO </a:t>
            </a:r>
          </a:p>
          <a:p>
            <a:pPr marL="285750" indent="-285750">
              <a:buFontTx/>
              <a:buChar char="-"/>
            </a:pPr>
            <a:r>
              <a:rPr lang="en-US" sz="1200">
                <a:latin typeface="Helvetica"/>
                <a:cs typeface="Helvetica"/>
              </a:rPr>
              <a:t>Find more corpora (descriptive vs. task-oriented)</a:t>
            </a:r>
          </a:p>
          <a:p>
            <a:pPr marL="285750" indent="-285750">
              <a:buFontTx/>
              <a:buChar char="-"/>
            </a:pPr>
            <a:r>
              <a:rPr lang="en-US" sz="1200">
                <a:latin typeface="Helvetica"/>
                <a:cs typeface="Helvetica"/>
              </a:rPr>
              <a:t>Define an evaluation metric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8931" y="2229090"/>
            <a:ext cx="33265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10005"/>
                </a:solidFill>
                <a:latin typeface="Helvetica"/>
                <a:cs typeface="Helvetica"/>
              </a:rPr>
              <a:t>Deliverables </a:t>
            </a:r>
          </a:p>
          <a:p>
            <a:r>
              <a:rPr lang="en-US" sz="1200" b="1">
                <a:solidFill>
                  <a:srgbClr val="C10005"/>
                </a:solidFill>
                <a:latin typeface="Helvetica"/>
                <a:cs typeface="Helvetica"/>
              </a:rPr>
              <a:t>	</a:t>
            </a:r>
            <a:r>
              <a:rPr lang="en-US" sz="1200" b="1">
                <a:solidFill>
                  <a:srgbClr val="000000"/>
                </a:solidFill>
                <a:latin typeface="Helvetica"/>
                <a:cs typeface="Helvetica"/>
              </a:rPr>
              <a:t>intermediate</a:t>
            </a:r>
          </a:p>
          <a:p>
            <a:pPr marL="742950" lvl="1" indent="-285750">
              <a:buFontTx/>
              <a:buChar char="-"/>
            </a:pPr>
            <a:r>
              <a:rPr lang="en-US" sz="1200">
                <a:latin typeface="Helvetica"/>
                <a:cs typeface="Helvetica"/>
              </a:rPr>
              <a:t>Repertoire of Intent-related corpora </a:t>
            </a:r>
          </a:p>
          <a:p>
            <a:pPr marL="742950" lvl="1" indent="-285750">
              <a:buFontTx/>
              <a:buChar char="-"/>
            </a:pPr>
            <a:r>
              <a:rPr lang="en-US" sz="1200">
                <a:latin typeface="Helvetica"/>
                <a:cs typeface="Helvetica"/>
              </a:rPr>
              <a:t>An evaluation metric </a:t>
            </a:r>
          </a:p>
          <a:p>
            <a:pPr marL="742950" lvl="1" indent="-285750">
              <a:buFontTx/>
              <a:buChar char="-"/>
            </a:pPr>
            <a:r>
              <a:rPr lang="en-US" sz="1200">
                <a:latin typeface="Helvetica"/>
                <a:cs typeface="Helvetica"/>
              </a:rPr>
              <a:t>Package artifacts</a:t>
            </a:r>
          </a:p>
          <a:p>
            <a:pPr lvl="1"/>
            <a:r>
              <a:rPr lang="en-US" sz="1200" b="1">
                <a:latin typeface="Helvetica"/>
                <a:cs typeface="Helvetica"/>
              </a:rPr>
              <a:t>Final</a:t>
            </a:r>
          </a:p>
          <a:p>
            <a:pPr marL="628650" lvl="1" indent="-171450">
              <a:buFontTx/>
              <a:buChar char="-"/>
            </a:pPr>
            <a:r>
              <a:rPr lang="en-US" sz="1200">
                <a:latin typeface="Helvetica"/>
                <a:cs typeface="Helvetica"/>
              </a:rPr>
              <a:t>Publication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488" y="4071668"/>
            <a:ext cx="22789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800000"/>
                </a:solidFill>
              </a:rPr>
              <a:t>Notebooks</a:t>
            </a:r>
          </a:p>
          <a:p>
            <a:r>
              <a:rPr lang="en-US" sz="1200"/>
              <a:t>Intent </a:t>
            </a:r>
            <a:r>
              <a:rPr lang="en-US" sz="1200">
                <a:solidFill>
                  <a:srgbClr val="FF0000"/>
                </a:solidFill>
              </a:rPr>
              <a:t>exploration.ipynb </a:t>
            </a:r>
            <a:r>
              <a:rPr lang="en-US" sz="1200" b="1">
                <a:solidFill>
                  <a:srgbClr val="FF0000"/>
                </a:solidFill>
              </a:rPr>
              <a:t>[DOING]</a:t>
            </a:r>
          </a:p>
          <a:p>
            <a:r>
              <a:rPr lang="en-US" sz="1200"/>
              <a:t>Intent classification.ipynb [Done]</a:t>
            </a:r>
          </a:p>
          <a:p>
            <a:r>
              <a:rPr lang="en-US" sz="1200"/>
              <a:t>Intent clustering. Ipynb [Done]</a:t>
            </a:r>
          </a:p>
          <a:p>
            <a:r>
              <a:rPr lang="en-US" sz="1200"/>
              <a:t>Intent parsing.ipynb </a:t>
            </a:r>
            <a:r>
              <a:rPr lang="en-US" sz="1200" b="1">
                <a:solidFill>
                  <a:srgbClr val="FF0000"/>
                </a:solidFill>
              </a:rPr>
              <a:t>[DOING]</a:t>
            </a:r>
          </a:p>
          <a:p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>
                <a:solidFill>
                  <a:srgbClr val="800000"/>
                </a:solidFill>
              </a:rPr>
              <a:t>+ Python modules</a:t>
            </a:r>
          </a:p>
          <a:p>
            <a:r>
              <a:rPr lang="en-US" sz="1200">
                <a:solidFill>
                  <a:srgbClr val="800000"/>
                </a:solidFill>
              </a:rPr>
              <a:t>A few </a:t>
            </a:r>
            <a:r>
              <a:rPr lang="mr-IN" sz="1200">
                <a:solidFill>
                  <a:srgbClr val="800000"/>
                </a:solidFill>
              </a:rPr>
              <a:t>…</a:t>
            </a:r>
            <a:endParaRPr lang="en-US" sz="12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011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every week (10 min)</a:t>
            </a:r>
          </a:p>
          <a:p>
            <a:r>
              <a:rPr lang="en-US"/>
              <a:t>Need scheduling for patrick</a:t>
            </a:r>
          </a:p>
          <a:p>
            <a:r>
              <a:rPr lang="en-US"/>
              <a:t>Next steps</a:t>
            </a:r>
          </a:p>
          <a:p>
            <a:pPr lvl="1"/>
            <a:r>
              <a:rPr lang="en-US"/>
              <a:t>Big data / data engineering</a:t>
            </a:r>
          </a:p>
          <a:p>
            <a:pPr lvl="2"/>
            <a:r>
              <a:rPr lang="en-US"/>
              <a:t>Talk about it next week.</a:t>
            </a:r>
          </a:p>
          <a:p>
            <a:pPr lvl="1"/>
            <a:r>
              <a:rPr lang="en-US" b="1">
                <a:solidFill>
                  <a:srgbClr val="800000"/>
                </a:solidFill>
              </a:rPr>
              <a:t>Focus more on SOTA in AI (NLP and intent)</a:t>
            </a:r>
          </a:p>
        </p:txBody>
      </p:sp>
    </p:spTree>
    <p:extLst>
      <p:ext uri="{BB962C8B-B14F-4D97-AF65-F5344CB8AC3E}">
        <p14:creationId xmlns:p14="http://schemas.microsoft.com/office/powerpoint/2010/main" val="248304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155</Words>
  <Application>Microsoft Macintosh PowerPoint</Application>
  <PresentationFormat>On-screen Show (4:3)</PresentationFormat>
  <Paragraphs>49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Laquitaine</dc:creator>
  <cp:lastModifiedBy>Steeve Laquitaine</cp:lastModifiedBy>
  <cp:revision>163</cp:revision>
  <dcterms:created xsi:type="dcterms:W3CDTF">2021-01-08T12:50:59Z</dcterms:created>
  <dcterms:modified xsi:type="dcterms:W3CDTF">2021-01-14T17:43:32Z</dcterms:modified>
</cp:coreProperties>
</file>