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2405847"/>
            <a:ext cx="6815669" cy="151553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to make: Shaking Beef </a:t>
            </a:r>
            <a:r>
              <a:rPr lang="en-US" dirty="0"/>
              <a:t>(</a:t>
            </a:r>
            <a:r>
              <a:rPr lang="en-US" dirty="0" err="1" smtClean="0"/>
              <a:t>Bò</a:t>
            </a:r>
            <a:r>
              <a:rPr lang="en-US" dirty="0"/>
              <a:t> </a:t>
            </a:r>
            <a:r>
              <a:rPr lang="en-US" dirty="0" err="1" smtClean="0"/>
              <a:t>Lúc</a:t>
            </a:r>
            <a:r>
              <a:rPr lang="en-US" dirty="0"/>
              <a:t> </a:t>
            </a:r>
            <a:r>
              <a:rPr lang="en-US" dirty="0" err="1" smtClean="0"/>
              <a:t>Lắt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03" y="3184634"/>
            <a:ext cx="4183117" cy="21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40582"/>
          </a:xfrm>
        </p:spPr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22714"/>
            <a:ext cx="9601196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err="1" smtClean="0">
                <a:solidFill>
                  <a:srgbClr val="FF0000"/>
                </a:solidFill>
              </a:rPr>
              <a:t>lb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Beef (either sirloin, filet mignon or rib eye)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err="1" smtClean="0">
                <a:solidFill>
                  <a:srgbClr val="FF0000"/>
                </a:solidFill>
              </a:rPr>
              <a:t>tbsp</a:t>
            </a:r>
            <a:r>
              <a:rPr lang="en-US" dirty="0" smtClean="0">
                <a:solidFill>
                  <a:srgbClr val="FF0000"/>
                </a:solidFill>
              </a:rPr>
              <a:t> soy sauce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 tsp pepper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 tsp sugar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err="1" smtClean="0">
                <a:solidFill>
                  <a:srgbClr val="FF0000"/>
                </a:solidFill>
              </a:rPr>
              <a:t>tbsp</a:t>
            </a:r>
            <a:r>
              <a:rPr lang="en-US" dirty="0" smtClean="0">
                <a:solidFill>
                  <a:srgbClr val="FF0000"/>
                </a:solidFill>
              </a:rPr>
              <a:t> mined garlic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 tsp salt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 red bell pepper, 1 red onion, ½ yellow onion, lettuce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err="1" smtClean="0">
                <a:solidFill>
                  <a:srgbClr val="FF0000"/>
                </a:solidFill>
              </a:rPr>
              <a:t>tbsp</a:t>
            </a:r>
            <a:r>
              <a:rPr lang="en-US" dirty="0" smtClean="0">
                <a:solidFill>
                  <a:srgbClr val="FF0000"/>
                </a:solidFill>
              </a:rPr>
              <a:t> veg oil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 lemons.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0908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Beef cut into 1 or 1 and half inches cubes depends on your desire.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Cut bell pepper in to 1’’ squares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Thinly sliced red onion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Peel lettuce into slices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Slice tomatoes (thin or thick as your desire)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Marinate </a:t>
            </a:r>
            <a:r>
              <a:rPr lang="en-US" sz="3200" dirty="0">
                <a:solidFill>
                  <a:srgbClr val="FF0000"/>
                </a:solidFill>
              </a:rPr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be </a:t>
            </a:r>
            <a:r>
              <a:rPr lang="en-US" sz="3200" dirty="0" err="1" smtClean="0">
                <a:solidFill>
                  <a:srgbClr val="FF0000"/>
                </a:solidFill>
              </a:rPr>
              <a:t>ef</a:t>
            </a:r>
            <a:r>
              <a:rPr lang="en-US" sz="3200" dirty="0" smtClean="0">
                <a:solidFill>
                  <a:srgbClr val="FF0000"/>
                </a:solidFill>
              </a:rPr>
              <a:t> with 1 tsp minced garlic, 2 tsp sugar, 3 </a:t>
            </a:r>
            <a:r>
              <a:rPr lang="en-US" sz="3200" dirty="0" err="1" smtClean="0">
                <a:solidFill>
                  <a:srgbClr val="FF0000"/>
                </a:solidFill>
              </a:rPr>
              <a:t>tbsp</a:t>
            </a:r>
            <a:r>
              <a:rPr lang="en-US" sz="3200" dirty="0" smtClean="0">
                <a:solidFill>
                  <a:srgbClr val="FF0000"/>
                </a:solidFill>
              </a:rPr>
              <a:t> soy sauce, ½ tsp peppers, 1 </a:t>
            </a:r>
            <a:r>
              <a:rPr lang="en-US" sz="3200" dirty="0" err="1" smtClean="0">
                <a:solidFill>
                  <a:srgbClr val="FF0000"/>
                </a:solidFill>
              </a:rPr>
              <a:t>tbsp</a:t>
            </a:r>
            <a:r>
              <a:rPr lang="en-US" sz="3200" dirty="0" smtClean="0">
                <a:solidFill>
                  <a:srgbClr val="FF0000"/>
                </a:solidFill>
              </a:rPr>
              <a:t> veg oil. Mixed them up and put it a side for 1 hour, preferable 2-3 hours for a good marinated.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Mix the sliced red onion with 1tbsp sugar, </a:t>
            </a:r>
            <a:r>
              <a:rPr lang="en-US" sz="3200" dirty="0" err="1" smtClean="0">
                <a:solidFill>
                  <a:srgbClr val="FF0000"/>
                </a:solidFill>
              </a:rPr>
              <a:t>squuze</a:t>
            </a:r>
            <a:r>
              <a:rPr lang="en-US" sz="3200" dirty="0" smtClean="0">
                <a:solidFill>
                  <a:srgbClr val="FF0000"/>
                </a:solidFill>
              </a:rPr>
              <a:t> 2 whole lemons and set it aside. </a:t>
            </a:r>
          </a:p>
        </p:txBody>
      </p:sp>
    </p:spTree>
    <p:extLst>
      <p:ext uri="{BB962C8B-B14F-4D97-AF65-F5344CB8AC3E}">
        <p14:creationId xmlns:p14="http://schemas.microsoft.com/office/powerpoint/2010/main" val="35978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Heat a large wok or a pan over high heat until it begins to smoke. Add 1 </a:t>
            </a:r>
            <a:r>
              <a:rPr lang="en-US" sz="3200" dirty="0" err="1">
                <a:solidFill>
                  <a:srgbClr val="FF0000"/>
                </a:solidFill>
              </a:rPr>
              <a:t>tbsp</a:t>
            </a:r>
            <a:r>
              <a:rPr lang="en-US" sz="3200" dirty="0">
                <a:solidFill>
                  <a:srgbClr val="FF0000"/>
                </a:solidFill>
              </a:rPr>
              <a:t> cooking oil and fry 1tsp minced garlic </a:t>
            </a:r>
            <a:r>
              <a:rPr lang="en-US" sz="3200" dirty="0" smtClean="0">
                <a:solidFill>
                  <a:srgbClr val="FF0000"/>
                </a:solidFill>
              </a:rPr>
              <a:t>until it turns yellow . </a:t>
            </a:r>
            <a:r>
              <a:rPr lang="en-US" sz="3200" dirty="0">
                <a:solidFill>
                  <a:srgbClr val="FF0000"/>
                </a:solidFill>
              </a:rPr>
              <a:t>Toss in the </a:t>
            </a:r>
            <a:r>
              <a:rPr lang="en-US" sz="3200" dirty="0" smtClean="0">
                <a:solidFill>
                  <a:srgbClr val="FF0000"/>
                </a:solidFill>
              </a:rPr>
              <a:t>marinated  beef and shaking the pan, make sure the beef go all a round, shake it for about 1 minute, do not over cook.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Final: Serve and Enjoy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Put the Beef onto plate lined with lettuce and slice tomato, top off </a:t>
            </a:r>
            <a:r>
              <a:rPr lang="en-US" sz="3200" dirty="0">
                <a:solidFill>
                  <a:srgbClr val="FF0000"/>
                </a:solidFill>
              </a:rPr>
              <a:t>some </a:t>
            </a:r>
            <a:r>
              <a:rPr lang="en-US" sz="3200" dirty="0" smtClean="0">
                <a:solidFill>
                  <a:srgbClr val="FF0000"/>
                </a:solidFill>
              </a:rPr>
              <a:t>pepper power and garnish with the picked red onions. Serve with hot plain steam rice or fried rice.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52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267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  How to make: Shaking Beef (Bò Lúc Lắt) </vt:lpstr>
      <vt:lpstr>Ingredients</vt:lpstr>
      <vt:lpstr>Preparation </vt:lpstr>
      <vt:lpstr>Step 1</vt:lpstr>
      <vt:lpstr>Step 2</vt:lpstr>
      <vt:lpstr>Final: Serve and Enjoy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make: Shaking Beef (Bò Lúc Lắt)</dc:title>
  <dc:creator>Michael Nguyen</dc:creator>
  <cp:lastModifiedBy>Michael Nguyen</cp:lastModifiedBy>
  <cp:revision>5</cp:revision>
  <dcterms:created xsi:type="dcterms:W3CDTF">2017-08-24T00:41:03Z</dcterms:created>
  <dcterms:modified xsi:type="dcterms:W3CDTF">2017-08-24T01:25:28Z</dcterms:modified>
</cp:coreProperties>
</file>