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5DC9A-5D51-4F94-8D88-967BB8305CAC}" v="52" dt="2023-07-31T16:31:4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6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2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09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9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0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6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6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3F04-67C7-8B76-CDCA-0345796DC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Upchain Server i18n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1E6BD-233A-3DFC-E030-5F7F853E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13553"/>
          </a:xfrm>
        </p:spPr>
        <p:txBody>
          <a:bodyPr>
            <a:noAutofit/>
          </a:bodyPr>
          <a:lstStyle/>
          <a:p>
            <a:r>
              <a:rPr lang="en-US" altLang="zh-CN" cap="none" dirty="0"/>
              <a:t>Xing Lang</a:t>
            </a:r>
            <a:br>
              <a:rPr lang="en-US" altLang="zh-CN" cap="none" dirty="0"/>
            </a:br>
            <a:r>
              <a:rPr lang="en-US" altLang="zh-CN" cap="none" dirty="0"/>
              <a:t>2023.08.03</a:t>
            </a:r>
          </a:p>
        </p:txBody>
      </p:sp>
    </p:spTree>
    <p:extLst>
      <p:ext uri="{BB962C8B-B14F-4D97-AF65-F5344CB8AC3E}">
        <p14:creationId xmlns:p14="http://schemas.microsoft.com/office/powerpoint/2010/main" val="405587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67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71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55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51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/>
              <a:t>What</a:t>
            </a:r>
          </a:p>
          <a:p>
            <a:pPr>
              <a:buFont typeface="+mj-lt"/>
              <a:buAutoNum type="arabicPeriod"/>
            </a:pPr>
            <a:r>
              <a:rPr lang="en-US" altLang="zh-CN"/>
              <a:t>Why</a:t>
            </a:r>
          </a:p>
          <a:p>
            <a:pPr lvl="1">
              <a:buFont typeface="+mj-lt"/>
              <a:buAutoNum type="arabicPeriod"/>
            </a:pPr>
            <a:r>
              <a:rPr lang="en-US" altLang="zh-CN"/>
              <a:t>Old solution</a:t>
            </a:r>
          </a:p>
          <a:p>
            <a:pPr lvl="1">
              <a:buFont typeface="+mj-lt"/>
              <a:buAutoNum type="arabicPeriod"/>
            </a:pPr>
            <a:r>
              <a:rPr lang="en-US" altLang="zh-CN"/>
              <a:t>Current solution(front-end i18n)</a:t>
            </a:r>
          </a:p>
          <a:p>
            <a:pPr lvl="2"/>
            <a:r>
              <a:rPr lang="zh-CN" altLang="en-US"/>
              <a:t>优点</a:t>
            </a:r>
            <a:endParaRPr lang="en-US" altLang="zh-CN"/>
          </a:p>
          <a:p>
            <a:pPr lvl="2"/>
            <a:r>
              <a:rPr lang="zh-CN" altLang="en-US"/>
              <a:t>缺点</a:t>
            </a:r>
            <a:endParaRPr lang="en-US" altLang="zh-CN"/>
          </a:p>
          <a:p>
            <a:pPr marL="800100" lvl="1" indent="-342900">
              <a:buFont typeface="+mj-lt"/>
              <a:buAutoNum type="arabicPeriod"/>
            </a:pPr>
            <a:r>
              <a:rPr lang="en-US" altLang="zh-CN"/>
              <a:t>Server i18n</a:t>
            </a:r>
          </a:p>
          <a:p>
            <a:pPr lvl="2"/>
            <a:r>
              <a:rPr lang="zh-CN" altLang="en-US"/>
              <a:t>优点</a:t>
            </a:r>
            <a:endParaRPr lang="en-US" altLang="zh-CN"/>
          </a:p>
          <a:p>
            <a:pPr lvl="2"/>
            <a:r>
              <a:rPr lang="zh-CN" altLang="en-US"/>
              <a:t>缺点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74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altLang="zh-CN" sz="3200"/>
              <a:t>1. What is server i18n.</a:t>
            </a:r>
            <a:endParaRPr lang="zh-CN" altLang="en-US" sz="320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500">
                <a:solidFill>
                  <a:srgbClr val="FFFFFF"/>
                </a:solidFill>
              </a:rPr>
              <a:t>Back end can return localized message when front end call back-end Api.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altLang="zh-CN" sz="1500">
                <a:solidFill>
                  <a:srgbClr val="FFFFFF"/>
                </a:solidFill>
              </a:rPr>
            </a:br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CBE5D-68F1-ED12-37B6-E27EF305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06" y="1710830"/>
            <a:ext cx="5638853" cy="34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Why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45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200"/>
              <a:t>2.1 Old solution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8D696-7A4D-3B69-26F3-79ED69AA3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zh-CN" altLang="en-US" sz="1600" dirty="0">
                <a:solidFill>
                  <a:srgbClr val="FFFFFF"/>
                </a:solidFill>
              </a:rPr>
              <a:t>优点</a:t>
            </a:r>
            <a:r>
              <a:rPr lang="en-US" altLang="zh-CN" sz="1600" dirty="0">
                <a:solidFill>
                  <a:srgbClr val="FFFFFF"/>
                </a:solidFill>
              </a:rPr>
              <a:t>: No code changes.</a:t>
            </a:r>
          </a:p>
          <a:p>
            <a:pPr>
              <a:buFont typeface="Wingdings 2" charset="2"/>
              <a:buChar char=""/>
            </a:pPr>
            <a:r>
              <a:rPr lang="zh-CN" altLang="en-US" sz="1600" dirty="0">
                <a:solidFill>
                  <a:srgbClr val="FFFFFF"/>
                </a:solidFill>
              </a:rPr>
              <a:t>缺点：</a:t>
            </a:r>
            <a:r>
              <a:rPr lang="en-US" altLang="zh-CN" sz="1600" dirty="0">
                <a:solidFill>
                  <a:srgbClr val="FFFFFF"/>
                </a:solidFill>
              </a:rPr>
              <a:t>The error message from the server is not be globalized.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2BC5ADD5-9AEB-F3C4-058C-BE5A9C034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706" y="2028016"/>
            <a:ext cx="5638853" cy="27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</a:rPr>
              <a:t>2.2 Current solution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2A0436-6A3F-01A4-2EED-158A7987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优点</a:t>
            </a:r>
            <a:r>
              <a:rPr lang="en-US" altLang="zh-CN" sz="1600" dirty="0">
                <a:solidFill>
                  <a:srgbClr val="FFFFFF"/>
                </a:solidFill>
              </a:rPr>
              <a:t>: The message is localized.</a:t>
            </a:r>
          </a:p>
          <a:p>
            <a:r>
              <a:rPr lang="zh-CN" altLang="en-US" sz="1600" dirty="0">
                <a:solidFill>
                  <a:srgbClr val="FFFFFF"/>
                </a:solidFill>
              </a:rPr>
              <a:t>缺点</a:t>
            </a:r>
            <a:r>
              <a:rPr lang="en-US" altLang="zh-CN" sz="1600" dirty="0">
                <a:solidFill>
                  <a:srgbClr val="FFFFFF"/>
                </a:solidFill>
              </a:rPr>
              <a:t>: </a:t>
            </a:r>
            <a:r>
              <a:rPr lang="zh-CN" altLang="en-US" sz="1400" dirty="0">
                <a:solidFill>
                  <a:srgbClr val="FFFFFF"/>
                </a:solidFill>
              </a:rPr>
              <a:t>前后端强关联，不利于解耦。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F029C82-0D52-2D77-560A-4BD85541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462032"/>
            <a:ext cx="6267743" cy="363529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291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Current solution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/>
              <a:t>code</a:t>
            </a:r>
            <a:r>
              <a:rPr lang="zh-CN" altLang="en-US" dirty="0"/>
              <a:t>流程图片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5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2.3</a:t>
            </a:r>
            <a:r>
              <a:rPr lang="zh-CN" altLang="en-US" sz="3200" dirty="0"/>
              <a:t> </a:t>
            </a:r>
            <a:r>
              <a:rPr lang="en-US" altLang="zh-CN" sz="3200" dirty="0"/>
              <a:t>Server i18n</a:t>
            </a:r>
            <a:endParaRPr lang="zh-CN" altLang="en-US" sz="320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8859431-3FEB-9959-4981-AE58D710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35190088-E12D-19BF-DC55-7C1A8229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06" y="2049161"/>
            <a:ext cx="5638853" cy="27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the server i18n</a:t>
            </a:r>
            <a:endParaRPr lang="zh-CN" altLang="en-US" dirty="0"/>
          </a:p>
        </p:txBody>
      </p:sp>
      <p:pic>
        <p:nvPicPr>
          <p:cNvPr id="7" name="内容占位符 9">
            <a:extLst>
              <a:ext uri="{FF2B5EF4-FFF2-40B4-BE49-F238E27FC236}">
                <a16:creationId xmlns:a16="http://schemas.microsoft.com/office/drawing/2014/main" id="{4A93EC35-0FF7-1E2D-D9B2-6553DE4BD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73" y="2222500"/>
            <a:ext cx="8503853" cy="3636963"/>
          </a:xfrm>
        </p:spPr>
      </p:pic>
    </p:spTree>
    <p:extLst>
      <p:ext uri="{BB962C8B-B14F-4D97-AF65-F5344CB8AC3E}">
        <p14:creationId xmlns:p14="http://schemas.microsoft.com/office/powerpoint/2010/main" val="165584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86C1937BB734A8747F41E0FB68E69" ma:contentTypeVersion="6" ma:contentTypeDescription="Create a new document." ma:contentTypeScope="" ma:versionID="410c2737be7626d44b05604589b71d98">
  <xsd:schema xmlns:xsd="http://www.w3.org/2001/XMLSchema" xmlns:xs="http://www.w3.org/2001/XMLSchema" xmlns:p="http://schemas.microsoft.com/office/2006/metadata/properties" xmlns:ns3="e061f490-23ee-4aab-8a4e-2ffb679ebedb" targetNamespace="http://schemas.microsoft.com/office/2006/metadata/properties" ma:root="true" ma:fieldsID="d6f422ee6a0c9e34dcdb2722dc63cc68" ns3:_="">
    <xsd:import namespace="e061f490-23ee-4aab-8a4e-2ffb679ebe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1f490-23ee-4aab-8a4e-2ffb679eb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81029E-692A-4939-A2C5-C2D1694F6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D837AD-7F09-481A-AB3A-9B5FB4E4AD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1f490-23ee-4aab-8a4e-2ffb679eb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C1D05A-1CF1-41D4-8F12-1950242ADDB1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e061f490-23ee-4aab-8a4e-2ffb679ebedb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107</Words>
  <Application>Microsoft Office PowerPoint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引用</vt:lpstr>
      <vt:lpstr>Upchain Server i18n</vt:lpstr>
      <vt:lpstr>Content</vt:lpstr>
      <vt:lpstr>1. What is server i18n.</vt:lpstr>
      <vt:lpstr>2. Why</vt:lpstr>
      <vt:lpstr>2.1 Old solution</vt:lpstr>
      <vt:lpstr>2.2 Current solution</vt:lpstr>
      <vt:lpstr>2.2 Current solution</vt:lpstr>
      <vt:lpstr>2.3 Server i18n</vt:lpstr>
      <vt:lpstr>How to do the server i18n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Upchain Server i18n</dc:title>
  <dc:creator>Xing Lang</dc:creator>
  <cp:lastModifiedBy>Xing Lang</cp:lastModifiedBy>
  <cp:revision>12</cp:revision>
  <dcterms:created xsi:type="dcterms:W3CDTF">2023-07-31T11:20:01Z</dcterms:created>
  <dcterms:modified xsi:type="dcterms:W3CDTF">2023-08-01T15:48:19Z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0x0101006B886C1937BB734A8747F41E0FB68E69</vt:lpwstr>
  </property>
</Properties>
</file>