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langzhenjun@gmail.com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la</a:t>
            </a:r>
            <a:r>
              <a:rPr lang="en-US" altLang="zh-CN"/>
              <a:t>ngzhenjun@gmail.com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WYJY</cp:lastModifiedBy>
  <cp:revision>10</cp:revision>
  <dcterms:created xsi:type="dcterms:W3CDTF">2019-07-15T08:41:00Z</dcterms:created>
  <dcterms:modified xsi:type="dcterms:W3CDTF">2019-07-17T01:38:46Z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