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6600"/>
    <a:srgbClr val="CD6666"/>
    <a:srgbClr val="FF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48105" y="2829560"/>
            <a:ext cx="9495790" cy="11988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rgbClr val="666666"/>
                </a:solidFill>
                <a:latin typeface="Palatino Linotype" panose="02040502050505030304" charset="0"/>
                <a:ea typeface="+mj-ea"/>
                <a:cs typeface="Palatino Linotype" panose="02040502050505030304" charset="0"/>
              </a:rPr>
              <a:t>NOIP</a:t>
            </a:r>
            <a:endParaRPr lang="en-US" altLang="zh-CN" sz="7200">
              <a:solidFill>
                <a:srgbClr val="666666"/>
              </a:solidFill>
              <a:latin typeface="Palatino Linotype" panose="02040502050505030304" charset="0"/>
              <a:ea typeface="+mj-ea"/>
              <a:cs typeface="Palatino Linotype" panose="020405020505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711200"/>
            <a:ext cx="10080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</a:rPr>
              <a:t>NOIP</a:t>
            </a:r>
            <a:endParaRPr lang="zh-CN" altLang="en-US" sz="3600">
              <a:solidFill>
                <a:srgbClr val="666666"/>
              </a:solidFill>
            </a:endParaRPr>
          </a:p>
          <a:p>
            <a:r>
              <a:rPr lang="zh-CN" altLang="en-US" sz="2800">
                <a:solidFill>
                  <a:srgbClr val="666666"/>
                </a:solidFill>
              </a:rPr>
              <a:t>National Olympic Informatics  in Provinces，全国青少年信息学奥林匹克联赛， 自1995年至今。每年由中国计算机学会统一组织。 NOIP在 同一时间、不同地点以各省市为单位由特派员组织。全国统一大纲、统一试卷。联赛分初赛和复赛 两个阶段。初赛考察通用和实用的计算机科学知识，以笔试为主。复赛为程序设计，须在计算机上调试完成。参加初赛者须达到一定分数线后才有资格参加复赛。联赛分普及组和提高组两个组别，难度不同，分别面向初中和高中阶段的学生。获得提高组复赛一等奖的选手即可免试由大学直接录取。</a:t>
            </a:r>
            <a:endParaRPr lang="zh-CN" altLang="en-US"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890270"/>
            <a:ext cx="10080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7200">
                <a:solidFill>
                  <a:srgbClr val="666666"/>
                </a:solidFill>
              </a:rPr>
              <a:t>NOI</a:t>
            </a:r>
            <a:endParaRPr lang="zh-CN" altLang="en-US" sz="3600">
              <a:solidFill>
                <a:srgbClr val="666666"/>
              </a:solidFill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</a:rPr>
              <a:t>National Olympic Informatics， 全国青少年信息学奥林匹克，是国内包括港澳在内的省级代表队最高水平的大赛，自1984年至今，在国内包括香港、澳门组织竞赛活动。每年经各省选拔产生5名选手（其中一名是女选手），由中国计算机学会在计算机普及较好的城市组织进行比赛。这一竞赛记个人成绩，同时记团体总分。</a:t>
            </a:r>
            <a:endParaRPr lang="zh-CN" altLang="en-US" sz="3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613410"/>
            <a:ext cx="10080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</a:rPr>
              <a:t>APIO</a:t>
            </a:r>
            <a:endParaRPr lang="zh-CN" altLang="en-US" sz="3200">
              <a:solidFill>
                <a:srgbClr val="666666"/>
              </a:solidFill>
            </a:endParaRPr>
          </a:p>
          <a:p>
            <a:r>
              <a:rPr lang="zh-CN" altLang="en-US" sz="3200">
                <a:solidFill>
                  <a:srgbClr val="666666"/>
                </a:solidFill>
              </a:rPr>
              <a:t>亚洲与太平洋地区信息学奥赛（Asia Pacific Informatics Olympiad）简称（APIO）2007年创建，该竞赛为区域性的网上准同步赛，是亚洲和太平洋地区每年一次的国际性赛事，旨在给青少年提供更多的赛 事机会，推动亚太地区的信息学奥林匹克的发展。APIO每年5月举行，由不同的国家轮流主办。每个参赛团参赛选手上限为100名，其中成绩排在前6名的选 手作为代表该参赛团的正式选手统计成绩。APIO中国赛区由中国计算机学会组织参赛，获奖比例将参照IOI。</a:t>
            </a:r>
            <a:endParaRPr lang="zh-CN" altLang="en-US" sz="3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213485"/>
            <a:ext cx="10080000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solidFill>
                  <a:srgbClr val="666666"/>
                </a:solidFill>
              </a:rPr>
              <a:t>选拔赛</a:t>
            </a:r>
            <a:endParaRPr lang="zh-CN" altLang="en-US" sz="3600">
              <a:solidFill>
                <a:srgbClr val="666666"/>
              </a:solidFill>
            </a:endParaRPr>
          </a:p>
          <a:p>
            <a:r>
              <a:rPr lang="zh-CN" altLang="en-US" sz="3600">
                <a:solidFill>
                  <a:srgbClr val="666666"/>
                </a:solidFill>
              </a:rPr>
              <a:t>选拔参加国际信息学奥林匹克中国代表队的竞赛（简称选拔赛）。IOI的选手是从获NOI前20名选手中选拔出来的，获得前4名的优胜者代表中国参 加国际竞赛。选拔科目包括：NOI成绩、冬令营成绩、论文和答辩、平时作业、选拔赛成绩、口试。上述项目加权产生最后成绩。</a:t>
            </a:r>
            <a:endParaRPr lang="zh-CN" altLang="en-US" sz="3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63955" y="1105535"/>
            <a:ext cx="9864000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</a:rPr>
              <a:t>IOI</a:t>
            </a:r>
            <a:endParaRPr lang="zh-CN" altLang="en-US" sz="2800">
              <a:solidFill>
                <a:srgbClr val="666666"/>
              </a:solidFill>
            </a:endParaRPr>
          </a:p>
          <a:p>
            <a:r>
              <a:rPr lang="zh-CN" altLang="en-US" sz="2800">
                <a:solidFill>
                  <a:srgbClr val="666666"/>
                </a:solidFill>
              </a:rPr>
              <a:t>国际信息学奥林匹克竞赛（International Olympiad in Informatics）简称（IOI）。由中国计算机学会组织代表队，代表中国参加国际每年一次的IOI。中国是IOI创始国之一。IOI2000由中国主办，CCF承办。出国参赛得到中国科协和国家自然科学基金委的资助。我国累计获金牌46块、银牌17块，铜牌12块。中国已成为世界公认的信息 学奥林匹克竞赛强国，参赛选手、领队、教练曾受到江泽民、李鹏、李岚清等党和国家领导人及著名科学家的亲切接见和赞扬。</a:t>
            </a:r>
            <a:endParaRPr lang="zh-CN" altLang="en-US"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63955" y="2644775"/>
            <a:ext cx="9864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600">
                <a:solidFill>
                  <a:srgbClr val="666666"/>
                </a:solidFill>
                <a:latin typeface="Palatino Linotype" panose="02040502050505030304" charset="0"/>
                <a:cs typeface="Palatino Linotype" panose="02040502050505030304" charset="0"/>
              </a:rPr>
              <a:t>C/C++</a:t>
            </a:r>
            <a:endParaRPr lang="zh-CN" altLang="en-US" sz="9600">
              <a:solidFill>
                <a:srgbClr val="666666"/>
              </a:solidFill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演示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Palatino Linotype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WYJY</cp:lastModifiedBy>
  <cp:revision>3</cp:revision>
  <dcterms:created xsi:type="dcterms:W3CDTF">2019-07-15T08:41:00Z</dcterms:created>
  <dcterms:modified xsi:type="dcterms:W3CDTF">2019-07-15T09:52:08Z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