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57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8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信息学奥赛</a:t>
            </a:r>
            <a:endParaRPr lang="zh-CN" altLang="en-US" sz="72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langzhenjun@gmail.com</a:t>
            </a:r>
            <a:endParaRPr lang="en-US" altLang="zh-CN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</a:t>
            </a:r>
            <a:endParaRPr lang="zh-CN" altLang="en-US" sz="7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International Olympiad in Informatics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国际信息学奥林匹克竞赛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736850"/>
            <a:ext cx="1008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由中国计算机学会组织，代表中国参加国际每年一次的IOI。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出国参赛得到中国科协和国家自然科学基金委的资助。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我国累计获金牌46块、银牌17块，铜牌12块。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644775"/>
            <a:ext cx="1008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C/</a:t>
            </a:r>
            <a:r>
              <a:rPr lang="en-US" altLang="zh-CN" sz="9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C++</a:t>
            </a:r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/Pascal</a:t>
            </a:r>
            <a:endParaRPr lang="zh-CN" altLang="en-US" sz="9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013460"/>
            <a:ext cx="10080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int main()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cout &lt;&lt; "Hello, world!" &lt;&lt; endl;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429385"/>
            <a:ext cx="1008000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http://oj.noi.cn/oj/#main/show/1001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题目描述：将输入的华氏温度转换为摄氏温度。由华氏温度F与摄氏温度C的转换公式为：F＝C×9/5＋32。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输入：输入一个实数，表示华氏温度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输出： 输出对应的摄氏温度，答案保留4位小数。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样例输入：50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样例输出：10.0000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59690"/>
            <a:ext cx="10080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int main(int argc, char** argv)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float f, c;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while(scanf("%f", &amp;f) != EOF)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c = (f - 32) * 5 / 9;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printf("%.4f\r\n", c);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return 0;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56210"/>
            <a:ext cx="9180195" cy="6545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56845"/>
            <a:ext cx="9180000" cy="6545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156210"/>
            <a:ext cx="9180000" cy="65451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840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NOIP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National Olympic Informatics in Provinces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全国青少年信息学奥林匹克联赛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2605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main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cin &gt;&gt;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cout &lt;&lt;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int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加减乘除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091055"/>
            <a:ext cx="1008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初赛：考察通用和实用的计算机科学知识，以笔试为主；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复赛：程序设计，须在计算机上调试完成。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参加初赛者须达到一定分数线后才有资格参加复赛。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联赛分普及组和提高组两个组别，难度不同，分别面向初中和高中阶段的学生。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获得提高组复赛一等奖的选手即可免试由大学直接录取。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NOI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National Olympic Informatics</a:t>
            </a:r>
            <a:r>
              <a:rPr lang="zh-CN" altLang="en-US" sz="3600">
                <a:solidFill>
                  <a:srgbClr val="666666"/>
                </a:solidFill>
              </a:rPr>
              <a:t> </a:t>
            </a:r>
            <a:endParaRPr lang="zh-CN" altLang="en-US" sz="3600">
              <a:solidFill>
                <a:srgbClr val="666666"/>
              </a:solidFill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国内包括港澳在内的省级代表队最高水平的大赛，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每年经各省选拔产生5名选手（其中一名是女选手）这一竞赛记个人成绩，同时记团体总分。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Asia Pacific Informatics Olympiad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亚洲与太平洋地区信息学奥赛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659890"/>
            <a:ext cx="1008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该竞赛为区域性的网上准同步赛，是亚洲和太平洋地区每年一次的国际性赛事；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APIO每年5月举行，由不同的国家轮流主办。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每个参赛团参赛选手上限为100名，其中成绩排在前6名的选 手作为代表该参赛团的正式选手统计成绩。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APIO中国赛区由中国计算机学会组织参赛，获奖比例将参照IOI。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98420"/>
            <a:ext cx="1008000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选拔参加国际信息学奥林匹克中国代表队的竞赛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IOI的选手是从获NOI前20名选手中选拔出来的，获得前4名的优胜者代表中国参 加国际竞赛。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选拔科目包括：NOI成绩、冬令营成绩、论文和答辩、平时作业、选拔赛成绩、口试。上述项目加权产生最后成绩。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langz</cp:lastModifiedBy>
  <cp:revision>6</cp:revision>
  <dcterms:created xsi:type="dcterms:W3CDTF">2019-07-15T08:41:00Z</dcterms:created>
  <dcterms:modified xsi:type="dcterms:W3CDTF">2019-07-15T16:48:22Z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