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33"/>
  </p:notesMasterIdLst>
  <p:sldIdLst>
    <p:sldId id="256" r:id="rId4"/>
    <p:sldId id="294" r:id="rId5"/>
    <p:sldId id="284" r:id="rId6"/>
    <p:sldId id="282" r:id="rId7"/>
    <p:sldId id="283" r:id="rId8"/>
    <p:sldId id="257" r:id="rId9"/>
    <p:sldId id="258" r:id="rId10"/>
    <p:sldId id="295" r:id="rId11"/>
    <p:sldId id="285" r:id="rId12"/>
    <p:sldId id="286" r:id="rId13"/>
    <p:sldId id="287" r:id="rId14"/>
    <p:sldId id="262" r:id="rId15"/>
    <p:sldId id="263" r:id="rId16"/>
    <p:sldId id="265" r:id="rId17"/>
    <p:sldId id="289" r:id="rId18"/>
    <p:sldId id="290" r:id="rId19"/>
    <p:sldId id="291" r:id="rId20"/>
    <p:sldId id="293" r:id="rId21"/>
    <p:sldId id="292" r:id="rId22"/>
    <p:sldId id="267" r:id="rId23"/>
    <p:sldId id="269" r:id="rId24"/>
    <p:sldId id="268" r:id="rId25"/>
    <p:sldId id="270" r:id="rId26"/>
    <p:sldId id="271" r:id="rId27"/>
    <p:sldId id="296" r:id="rId28"/>
    <p:sldId id="272" r:id="rId29"/>
    <p:sldId id="299" r:id="rId30"/>
    <p:sldId id="275" r:id="rId31"/>
    <p:sldId id="298" r:id="rId32"/>
    <p:sldId id="297" r:id="rId34"/>
    <p:sldId id="274" r:id="rId35"/>
    <p:sldId id="276" r:id="rId36"/>
    <p:sldId id="278" r:id="rId37"/>
  </p:sldIdLst>
  <p:sldSz cx="12192000" cy="6858000"/>
  <p:notesSz cx="6858000" cy="9144000"/>
  <p:custShowLst>
    <p:custShow name="我的ppt" id="0">
      <p:sldLst>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4"/>
        <p:sld r:id="rId35"/>
        <p:sld r:id="rId36"/>
      </p:sldLst>
    </p:custShow>
  </p:custShow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32"/>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93643" autoAdjust="0"/>
  </p:normalViewPr>
  <p:slideViewPr>
    <p:cSldViewPr snapToGrid="0" snapToObjects="1">
      <p:cViewPr>
        <p:scale>
          <a:sx n="78" d="100"/>
          <a:sy n="78" d="100"/>
        </p:scale>
        <p:origin x="-90" y="180"/>
      </p:cViewPr>
      <p:guideLst>
        <p:guide orient="horz" pos="2086"/>
        <p:guide pos="3841"/>
      </p:guideLst>
    </p:cSldViewPr>
  </p:slideViewPr>
  <p:outlineViewPr>
    <p:cViewPr>
      <p:scale>
        <a:sx n="33" d="100"/>
        <a:sy n="33" d="100"/>
      </p:scale>
      <p:origin x="0" y="6906"/>
    </p:cViewPr>
  </p:outlin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C5D40E-493E-3C44-A5DC-FDB555F89777}" type="doc">
      <dgm:prSet loTypeId="urn:microsoft.com/office/officeart/2005/8/layout/pyramid1" loCatId="" qsTypeId="urn:microsoft.com/office/officeart/2005/8/quickstyle/3D5" qsCatId="3D" csTypeId="urn:microsoft.com/office/officeart/2005/8/colors/colorful1" csCatId="colorful" phldr="1"/>
      <dgm:spPr/>
    </dgm:pt>
    <dgm:pt modelId="{BBBA85CE-83E3-C34F-869C-9C2F43866A92}">
      <dgm:prSet phldrT="[文本]" custT="1"/>
      <dgm:spPr>
        <a:xfrm>
          <a:off x="2357127" y="0"/>
          <a:ext cx="1456266" cy="1325921"/>
        </a:xfrm>
        <a:solidFill>
          <a:srgbClr val="00B050"/>
        </a:solidFill>
        <a:sp3d extrusionH="381000" contourW="38100" prstMaterial="matte">
          <a:contourClr>
            <a:srgbClr val="FFFFFF"/>
          </a:contourClr>
        </a:sp3d>
      </dgm:spPr>
      <dgm:t>
        <a:bodyPr/>
        <a:lstStyle/>
        <a:p>
          <a:endParaRPr lang="zh-CN" altLang="en-US" sz="800" dirty="0">
            <a:latin typeface="Century Gothic"/>
            <a:ea typeface="微软雅黑" panose="020B0503020204020204" pitchFamily="34" charset="-122"/>
          </a:endParaRPr>
        </a:p>
        <a:p>
          <a:r>
            <a:rPr lang="zh-CN" altLang="en-US" sz="800" dirty="0" smtClean="0">
              <a:latin typeface="Century Gothic"/>
              <a:ea typeface="微软雅黑" panose="020B0503020204020204" pitchFamily="34" charset="-122"/>
            </a:rPr>
            <a:t>复合原子类</a:t>
          </a:r>
          <a:endParaRPr lang="zh-CN" altLang="en-US" sz="800" dirty="0">
            <a:latin typeface="Century Gothic"/>
            <a:ea typeface="微软雅黑" panose="020B0503020204020204" pitchFamily="34" charset="-122"/>
          </a:endParaRPr>
        </a:p>
      </dgm:t>
    </dgm:pt>
    <dgm:pt modelId="{2408E381-D0B6-124C-B7AC-72F717E1D80D}" cxnId="{CB8DD3D5-0EFE-604D-81FA-3642704A5EB6}" type="parTrans">
      <dgm:prSet/>
      <dgm:spPr/>
      <dgm:t>
        <a:bodyPr/>
        <a:lstStyle/>
        <a:p>
          <a:endParaRPr lang="zh-CN" altLang="en-US" sz="1200"/>
        </a:p>
      </dgm:t>
    </dgm:pt>
    <dgm:pt modelId="{EA391075-3EC9-0A4C-A0E1-0350182CF45A}" cxnId="{CB8DD3D5-0EFE-604D-81FA-3642704A5EB6}" type="sibTrans">
      <dgm:prSet/>
      <dgm:spPr/>
      <dgm:t>
        <a:bodyPr/>
        <a:lstStyle/>
        <a:p>
          <a:endParaRPr lang="zh-CN" altLang="en-US" sz="1200"/>
        </a:p>
      </dgm:t>
    </dgm:pt>
    <dgm:pt modelId="{88F1D061-A2DA-9145-BCA6-A0A0057E7C93}">
      <dgm:prSet phldrT="[文本]" custT="1"/>
      <dgm:spPr>
        <a:xfrm>
          <a:off x="728133" y="1325921"/>
          <a:ext cx="2912533" cy="1325921"/>
        </a:xfrm>
        <a:solidFill>
          <a:srgbClr val="00B0F0"/>
        </a:solidFill>
        <a:sp3d extrusionH="381000" contourW="38100" prstMaterial="matte">
          <a:contourClr>
            <a:srgbClr val="FFFFFF"/>
          </a:contourClr>
        </a:sp3d>
      </dgm:spPr>
      <dgm:t>
        <a:bodyPr/>
        <a:lstStyle/>
        <a:p>
          <a:r>
            <a:rPr lang="zh-CN" altLang="en-US" sz="1000" dirty="0" smtClean="0">
              <a:latin typeface="Century Gothic"/>
              <a:ea typeface="微软雅黑" panose="020B0503020204020204" pitchFamily="34" charset="-122"/>
            </a:rPr>
            <a:t>操作型原子类</a:t>
          </a:r>
          <a:endParaRPr lang="zh-CN" altLang="en-US" sz="1000" dirty="0">
            <a:latin typeface="Century Gothic"/>
            <a:ea typeface="微软雅黑" panose="020B0503020204020204" pitchFamily="34" charset="-122"/>
          </a:endParaRPr>
        </a:p>
      </dgm:t>
    </dgm:pt>
    <dgm:pt modelId="{EFF90AB3-9219-EC4C-8A8B-51DDE502F238}" cxnId="{C2F44591-2975-CA48-92F6-99376397B02F}" type="parTrans">
      <dgm:prSet/>
      <dgm:spPr/>
      <dgm:t>
        <a:bodyPr/>
        <a:lstStyle/>
        <a:p>
          <a:endParaRPr lang="zh-CN" altLang="en-US" sz="1200"/>
        </a:p>
      </dgm:t>
    </dgm:pt>
    <dgm:pt modelId="{87A501AF-67D6-8E47-B7B4-1B3D408F2A71}" cxnId="{C2F44591-2975-CA48-92F6-99376397B02F}" type="sibTrans">
      <dgm:prSet/>
      <dgm:spPr/>
      <dgm:t>
        <a:bodyPr/>
        <a:lstStyle/>
        <a:p>
          <a:endParaRPr lang="zh-CN" altLang="en-US" sz="1200"/>
        </a:p>
      </dgm:t>
    </dgm:pt>
    <dgm:pt modelId="{6AB53133-2FEE-4682-AB80-374AE0C8941D}">
      <dgm:prSet phldrT="[文本]" custT="1"/>
      <dgm:spPr>
        <a:xfrm>
          <a:off x="728133" y="1325921"/>
          <a:ext cx="2912533" cy="1325921"/>
        </a:xfrm>
        <a:solidFill>
          <a:schemeClr val="accent5">
            <a:lumMod val="75000"/>
          </a:schemeClr>
        </a:solidFill>
        <a:sp3d extrusionH="381000" contourW="38100" prstMaterial="matte">
          <a:contourClr>
            <a:srgbClr val="FFFFFF"/>
          </a:contourClr>
        </a:sp3d>
      </dgm:spPr>
      <dgm:t>
        <a:bodyPr/>
        <a:lstStyle/>
        <a:p>
          <a:r>
            <a:rPr lang="zh-CN" altLang="en-US" sz="1200" dirty="0" smtClean="0">
              <a:latin typeface="Century Gothic"/>
              <a:ea typeface="微软雅黑" panose="020B0503020204020204" pitchFamily="34" charset="-122"/>
            </a:rPr>
            <a:t>标量及数组原子类</a:t>
          </a:r>
          <a:endParaRPr lang="zh-CN" altLang="en-US" sz="1000" dirty="0">
            <a:latin typeface="Century Gothic"/>
            <a:ea typeface="微软雅黑" panose="020B0503020204020204" pitchFamily="34" charset="-122"/>
          </a:endParaRPr>
        </a:p>
      </dgm:t>
    </dgm:pt>
    <dgm:pt modelId="{F735BF55-B0B7-41DA-8DE3-E83714744838}" cxnId="{DD4BA161-75F3-447E-BB04-6C7C694C9D0B}" type="parTrans">
      <dgm:prSet/>
      <dgm:spPr/>
      <dgm:t>
        <a:bodyPr/>
        <a:lstStyle/>
        <a:p>
          <a:endParaRPr lang="zh-CN" altLang="en-US"/>
        </a:p>
      </dgm:t>
    </dgm:pt>
    <dgm:pt modelId="{50C7CDBC-2C86-4405-8D55-47A819B7DB5D}" cxnId="{DD4BA161-75F3-447E-BB04-6C7C694C9D0B}" type="sibTrans">
      <dgm:prSet/>
      <dgm:spPr/>
      <dgm:t>
        <a:bodyPr/>
        <a:lstStyle/>
        <a:p>
          <a:endParaRPr lang="zh-CN" altLang="en-US"/>
        </a:p>
      </dgm:t>
    </dgm:pt>
    <dgm:pt modelId="{EF76010C-9343-7C41-BC8C-AD3133EFD110}" type="pres">
      <dgm:prSet presAssocID="{F8C5D40E-493E-3C44-A5DC-FDB555F89777}" presName="Name0" presStyleCnt="0">
        <dgm:presLayoutVars>
          <dgm:dir/>
          <dgm:animLvl val="lvl"/>
          <dgm:resizeHandles val="exact"/>
        </dgm:presLayoutVars>
      </dgm:prSet>
      <dgm:spPr/>
    </dgm:pt>
    <dgm:pt modelId="{4C50C39F-7B71-9948-BD54-9E0A72DFE9B7}" type="pres">
      <dgm:prSet presAssocID="{BBBA85CE-83E3-C34F-869C-9C2F43866A92}" presName="Name8" presStyleCnt="0"/>
      <dgm:spPr/>
    </dgm:pt>
    <dgm:pt modelId="{8929A867-9275-2844-ACE2-2B1119A85CE3}" type="pres">
      <dgm:prSet presAssocID="{BBBA85CE-83E3-C34F-869C-9C2F43866A92}" presName="level" presStyleLbl="node1" presStyleIdx="0" presStyleCnt="3" custLinFactNeighborX="760">
        <dgm:presLayoutVars>
          <dgm:chMax val="1"/>
          <dgm:bulletEnabled val="1"/>
        </dgm:presLayoutVars>
      </dgm:prSet>
      <dgm:spPr>
        <a:prstGeom prst="trapezoid">
          <a:avLst>
            <a:gd name="adj" fmla="val 54915"/>
          </a:avLst>
        </a:prstGeom>
      </dgm:spPr>
      <dgm:t>
        <a:bodyPr/>
        <a:lstStyle/>
        <a:p>
          <a:endParaRPr lang="zh-CN" altLang="en-US"/>
        </a:p>
      </dgm:t>
    </dgm:pt>
    <dgm:pt modelId="{94937A6C-549D-974C-8E91-F394788D63F7}" type="pres">
      <dgm:prSet presAssocID="{BBBA85CE-83E3-C34F-869C-9C2F43866A92}" presName="levelTx" presStyleLbl="revTx" presStyleIdx="0" presStyleCnt="0">
        <dgm:presLayoutVars>
          <dgm:chMax val="1"/>
          <dgm:bulletEnabled val="1"/>
        </dgm:presLayoutVars>
      </dgm:prSet>
      <dgm:spPr/>
      <dgm:t>
        <a:bodyPr/>
        <a:lstStyle/>
        <a:p>
          <a:endParaRPr lang="zh-CN" altLang="en-US"/>
        </a:p>
      </dgm:t>
    </dgm:pt>
    <dgm:pt modelId="{724A2821-2FB3-F24F-B859-3C7C3A68F8CC}" type="pres">
      <dgm:prSet presAssocID="{88F1D061-A2DA-9145-BCA6-A0A0057E7C93}" presName="Name8" presStyleCnt="0"/>
      <dgm:spPr/>
    </dgm:pt>
    <dgm:pt modelId="{DA3D65F4-8057-654B-BE15-584D0A24E669}" type="pres">
      <dgm:prSet presAssocID="{88F1D061-A2DA-9145-BCA6-A0A0057E7C93}" presName="level" presStyleLbl="node1" presStyleIdx="1" presStyleCnt="3">
        <dgm:presLayoutVars>
          <dgm:chMax val="1"/>
          <dgm:bulletEnabled val="1"/>
        </dgm:presLayoutVars>
      </dgm:prSet>
      <dgm:spPr>
        <a:prstGeom prst="trapezoid">
          <a:avLst>
            <a:gd name="adj" fmla="val 54915"/>
          </a:avLst>
        </a:prstGeom>
      </dgm:spPr>
      <dgm:t>
        <a:bodyPr/>
        <a:lstStyle/>
        <a:p>
          <a:endParaRPr lang="zh-CN" altLang="en-US"/>
        </a:p>
      </dgm:t>
    </dgm:pt>
    <dgm:pt modelId="{7C8BEC9D-5CBD-CD47-8DD5-2E8D84B55E83}" type="pres">
      <dgm:prSet presAssocID="{88F1D061-A2DA-9145-BCA6-A0A0057E7C93}" presName="levelTx" presStyleLbl="revTx" presStyleIdx="0" presStyleCnt="0">
        <dgm:presLayoutVars>
          <dgm:chMax val="1"/>
          <dgm:bulletEnabled val="1"/>
        </dgm:presLayoutVars>
      </dgm:prSet>
      <dgm:spPr/>
      <dgm:t>
        <a:bodyPr/>
        <a:lstStyle/>
        <a:p>
          <a:endParaRPr lang="zh-CN" altLang="en-US"/>
        </a:p>
      </dgm:t>
    </dgm:pt>
    <dgm:pt modelId="{8A2E21C3-1479-46AB-9130-A9B754AF7D67}" type="pres">
      <dgm:prSet presAssocID="{6AB53133-2FEE-4682-AB80-374AE0C8941D}" presName="Name8" presStyleCnt="0"/>
      <dgm:spPr/>
    </dgm:pt>
    <dgm:pt modelId="{BB6EA1CD-DEC6-4D57-A0C9-67168596DED3}" type="pres">
      <dgm:prSet presAssocID="{6AB53133-2FEE-4682-AB80-374AE0C8941D}" presName="level" presStyleLbl="node1" presStyleIdx="2" presStyleCnt="3">
        <dgm:presLayoutVars>
          <dgm:chMax val="1"/>
          <dgm:bulletEnabled val="1"/>
        </dgm:presLayoutVars>
      </dgm:prSet>
      <dgm:spPr/>
      <dgm:t>
        <a:bodyPr/>
        <a:lstStyle/>
        <a:p>
          <a:endParaRPr lang="zh-CN" altLang="en-US"/>
        </a:p>
      </dgm:t>
    </dgm:pt>
    <dgm:pt modelId="{E50E8872-289B-473D-B382-4B52D41F06AA}" type="pres">
      <dgm:prSet presAssocID="{6AB53133-2FEE-4682-AB80-374AE0C8941D}" presName="levelTx" presStyleLbl="revTx" presStyleIdx="0" presStyleCnt="0">
        <dgm:presLayoutVars>
          <dgm:chMax val="1"/>
          <dgm:bulletEnabled val="1"/>
        </dgm:presLayoutVars>
      </dgm:prSet>
      <dgm:spPr/>
      <dgm:t>
        <a:bodyPr/>
        <a:lstStyle/>
        <a:p>
          <a:endParaRPr lang="zh-CN" altLang="en-US"/>
        </a:p>
      </dgm:t>
    </dgm:pt>
  </dgm:ptLst>
  <dgm:cxnLst>
    <dgm:cxn modelId="{1922CBDA-BD88-4A51-ACE1-F1168B4F4974}" type="presOf" srcId="{BBBA85CE-83E3-C34F-869C-9C2F43866A92}" destId="{8929A867-9275-2844-ACE2-2B1119A85CE3}" srcOrd="0" destOrd="0" presId="urn:microsoft.com/office/officeart/2005/8/layout/pyramid1"/>
    <dgm:cxn modelId="{63FD152D-BC6E-4377-A072-D667CA47AFE3}" type="presOf" srcId="{88F1D061-A2DA-9145-BCA6-A0A0057E7C93}" destId="{7C8BEC9D-5CBD-CD47-8DD5-2E8D84B55E83}" srcOrd="1" destOrd="0" presId="urn:microsoft.com/office/officeart/2005/8/layout/pyramid1"/>
    <dgm:cxn modelId="{591468CD-2695-40A7-BBF6-B4BEA5F2ADD7}" type="presOf" srcId="{6AB53133-2FEE-4682-AB80-374AE0C8941D}" destId="{BB6EA1CD-DEC6-4D57-A0C9-67168596DED3}" srcOrd="0" destOrd="0" presId="urn:microsoft.com/office/officeart/2005/8/layout/pyramid1"/>
    <dgm:cxn modelId="{CB8DD3D5-0EFE-604D-81FA-3642704A5EB6}" srcId="{F8C5D40E-493E-3C44-A5DC-FDB555F89777}" destId="{BBBA85CE-83E3-C34F-869C-9C2F43866A92}" srcOrd="0" destOrd="0" parTransId="{2408E381-D0B6-124C-B7AC-72F717E1D80D}" sibTransId="{EA391075-3EC9-0A4C-A0E1-0350182CF45A}"/>
    <dgm:cxn modelId="{6B782A33-BAD0-4697-AFF3-BA0BD1C2F6BD}" type="presOf" srcId="{6AB53133-2FEE-4682-AB80-374AE0C8941D}" destId="{E50E8872-289B-473D-B382-4B52D41F06AA}" srcOrd="1" destOrd="0" presId="urn:microsoft.com/office/officeart/2005/8/layout/pyramid1"/>
    <dgm:cxn modelId="{DD4BA161-75F3-447E-BB04-6C7C694C9D0B}" srcId="{F8C5D40E-493E-3C44-A5DC-FDB555F89777}" destId="{6AB53133-2FEE-4682-AB80-374AE0C8941D}" srcOrd="2" destOrd="0" parTransId="{F735BF55-B0B7-41DA-8DE3-E83714744838}" sibTransId="{50C7CDBC-2C86-4405-8D55-47A819B7DB5D}"/>
    <dgm:cxn modelId="{D463CA0F-ACB4-4021-9527-DE2B42E3D037}" type="presOf" srcId="{BBBA85CE-83E3-C34F-869C-9C2F43866A92}" destId="{94937A6C-549D-974C-8E91-F394788D63F7}" srcOrd="1" destOrd="0" presId="urn:microsoft.com/office/officeart/2005/8/layout/pyramid1"/>
    <dgm:cxn modelId="{C2F44591-2975-CA48-92F6-99376397B02F}" srcId="{F8C5D40E-493E-3C44-A5DC-FDB555F89777}" destId="{88F1D061-A2DA-9145-BCA6-A0A0057E7C93}" srcOrd="1" destOrd="0" parTransId="{EFF90AB3-9219-EC4C-8A8B-51DDE502F238}" sibTransId="{87A501AF-67D6-8E47-B7B4-1B3D408F2A71}"/>
    <dgm:cxn modelId="{48E01E25-D08B-48DA-B296-DBED75BA53BC}" type="presOf" srcId="{88F1D061-A2DA-9145-BCA6-A0A0057E7C93}" destId="{DA3D65F4-8057-654B-BE15-584D0A24E669}" srcOrd="0" destOrd="0" presId="urn:microsoft.com/office/officeart/2005/8/layout/pyramid1"/>
    <dgm:cxn modelId="{226EFFFD-E82A-4D2A-8B70-6ACD5C71AB65}" type="presOf" srcId="{F8C5D40E-493E-3C44-A5DC-FDB555F89777}" destId="{EF76010C-9343-7C41-BC8C-AD3133EFD110}" srcOrd="0" destOrd="0" presId="urn:microsoft.com/office/officeart/2005/8/layout/pyramid1"/>
    <dgm:cxn modelId="{EDD5D480-2FF3-450C-9F65-4FB3CC42F4F0}" type="presParOf" srcId="{EF76010C-9343-7C41-BC8C-AD3133EFD110}" destId="{4C50C39F-7B71-9948-BD54-9E0A72DFE9B7}" srcOrd="0" destOrd="0" presId="urn:microsoft.com/office/officeart/2005/8/layout/pyramid1"/>
    <dgm:cxn modelId="{53AAC9A8-ABB3-48EA-94F0-74CCD7903C27}" type="presParOf" srcId="{4C50C39F-7B71-9948-BD54-9E0A72DFE9B7}" destId="{8929A867-9275-2844-ACE2-2B1119A85CE3}" srcOrd="0" destOrd="0" presId="urn:microsoft.com/office/officeart/2005/8/layout/pyramid1"/>
    <dgm:cxn modelId="{9F5146DC-FC58-4045-9E8F-34E9698DAD37}" type="presParOf" srcId="{4C50C39F-7B71-9948-BD54-9E0A72DFE9B7}" destId="{94937A6C-549D-974C-8E91-F394788D63F7}" srcOrd="1" destOrd="0" presId="urn:microsoft.com/office/officeart/2005/8/layout/pyramid1"/>
    <dgm:cxn modelId="{57D24649-7369-41E0-BFFC-41F062351D72}" type="presParOf" srcId="{EF76010C-9343-7C41-BC8C-AD3133EFD110}" destId="{724A2821-2FB3-F24F-B859-3C7C3A68F8CC}" srcOrd="1" destOrd="0" presId="urn:microsoft.com/office/officeart/2005/8/layout/pyramid1"/>
    <dgm:cxn modelId="{A2D6225E-46D3-40BC-B33A-B75DAF16A6CB}" type="presParOf" srcId="{724A2821-2FB3-F24F-B859-3C7C3A68F8CC}" destId="{DA3D65F4-8057-654B-BE15-584D0A24E669}" srcOrd="0" destOrd="0" presId="urn:microsoft.com/office/officeart/2005/8/layout/pyramid1"/>
    <dgm:cxn modelId="{19D02AD4-550C-4B73-A670-8F69362F1CBE}" type="presParOf" srcId="{724A2821-2FB3-F24F-B859-3C7C3A68F8CC}" destId="{7C8BEC9D-5CBD-CD47-8DD5-2E8D84B55E83}" srcOrd="1" destOrd="0" presId="urn:microsoft.com/office/officeart/2005/8/layout/pyramid1"/>
    <dgm:cxn modelId="{00CBD8F6-4F02-420D-9662-72281A431326}" type="presParOf" srcId="{EF76010C-9343-7C41-BC8C-AD3133EFD110}" destId="{8A2E21C3-1479-46AB-9130-A9B754AF7D67}" srcOrd="2" destOrd="0" presId="urn:microsoft.com/office/officeart/2005/8/layout/pyramid1"/>
    <dgm:cxn modelId="{48BC6C36-72F4-4C45-BADA-43E275CD6153}" type="presParOf" srcId="{8A2E21C3-1479-46AB-9130-A9B754AF7D67}" destId="{BB6EA1CD-DEC6-4D57-A0C9-67168596DED3}" srcOrd="0" destOrd="0" presId="urn:microsoft.com/office/officeart/2005/8/layout/pyramid1"/>
    <dgm:cxn modelId="{FD2F9F82-5334-4C3E-A01E-94958BFED380}" type="presParOf" srcId="{8A2E21C3-1479-46AB-9130-A9B754AF7D67}" destId="{E50E8872-289B-473D-B382-4B52D41F06AA}" srcOrd="1" destOrd="0" presId="urn:microsoft.com/office/officeart/2005/8/layout/pyramid1"/>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3BA6A-0BDD-4F68-A4FB-FECAB2CFF666}" type="doc">
      <dgm:prSet loTypeId="urn:microsoft.com/office/officeart/2008/layout/VerticalAccentList" loCatId="list" qsTypeId="urn:microsoft.com/office/officeart/2005/8/quickstyle/simple1" qsCatId="simple" csTypeId="urn:microsoft.com/office/officeart/2005/8/colors/colorful2" csCatId="colorful" phldr="1"/>
      <dgm:spPr/>
      <dgm:t>
        <a:bodyPr/>
        <a:lstStyle/>
        <a:p>
          <a:endParaRPr lang="zh-CN" altLang="en-US"/>
        </a:p>
      </dgm:t>
    </dgm:pt>
    <dgm:pt modelId="{3025E4D6-CEE3-4809-968A-F150A63390C0}">
      <dgm:prSet phldrT="[文本]"/>
      <dgm:spPr/>
      <dgm:t>
        <a:bodyPr/>
        <a:lstStyle/>
        <a:p>
          <a:endParaRPr lang="zh-CN" altLang="en-US" dirty="0"/>
        </a:p>
      </dgm:t>
    </dgm:pt>
    <dgm:pt modelId="{82AADBC5-35A1-454E-B61C-1782C36B7AD9}" cxnId="{8122EBFB-0011-4950-B0EA-20A29FF08594}" type="parTrans">
      <dgm:prSet/>
      <dgm:spPr/>
      <dgm:t>
        <a:bodyPr/>
        <a:lstStyle/>
        <a:p>
          <a:endParaRPr lang="zh-CN" altLang="en-US"/>
        </a:p>
      </dgm:t>
    </dgm:pt>
    <dgm:pt modelId="{ACE629A3-0EC0-4E1C-8B02-DA1683A3E0E9}" cxnId="{8122EBFB-0011-4950-B0EA-20A29FF08594}" type="sibTrans">
      <dgm:prSet/>
      <dgm:spPr/>
      <dgm:t>
        <a:bodyPr/>
        <a:lstStyle/>
        <a:p>
          <a:endParaRPr lang="zh-CN" altLang="en-US"/>
        </a:p>
      </dgm:t>
    </dgm:pt>
    <dgm:pt modelId="{4AC5757F-FCF9-4EBD-8BF1-24798691FE1E}">
      <dgm:prSet phldrT="[文本]"/>
      <dgm:spPr/>
      <dgm:t>
        <a:bodyPr/>
        <a:lstStyle/>
        <a:p>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Lock.lock</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pt>
    <dgm:pt modelId="{17C528CD-7036-478C-A31E-E9D00EDBEB75}" cxnId="{4F91F120-06CE-4B24-9D8C-D3195EE55687}" type="parTrans">
      <dgm:prSet/>
      <dgm:spPr/>
      <dgm:t>
        <a:bodyPr/>
        <a:lstStyle/>
        <a:p>
          <a:endParaRPr lang="zh-CN" altLang="en-US"/>
        </a:p>
      </dgm:t>
    </dgm:pt>
    <dgm:pt modelId="{C877C96F-7744-4DA0-BD85-9C36B7649898}" cxnId="{4F91F120-06CE-4B24-9D8C-D3195EE55687}" type="sibTrans">
      <dgm:prSet/>
      <dgm:spPr/>
      <dgm:t>
        <a:bodyPr/>
        <a:lstStyle/>
        <a:p>
          <a:endParaRPr lang="zh-CN" altLang="en-US"/>
        </a:p>
      </dgm:t>
    </dgm:pt>
    <dgm:pt modelId="{2FB5C249-F69B-452B-9D66-ADA2FA2A035E}">
      <dgm:prSet phldrT="[文本]" phldr="1"/>
      <dgm:spPr/>
      <dgm:t>
        <a:bodyPr/>
        <a:lstStyle/>
        <a:p>
          <a:endParaRPr lang="zh-CN" altLang="en-US" dirty="0"/>
        </a:p>
      </dgm:t>
    </dgm:pt>
    <dgm:pt modelId="{20DA2E07-64B3-4ACC-BBCA-7A58DA6E5901}" cxnId="{3E922138-78E1-4731-9A69-799F83E47C2C}" type="parTrans">
      <dgm:prSet/>
      <dgm:spPr/>
      <dgm:t>
        <a:bodyPr/>
        <a:lstStyle/>
        <a:p>
          <a:endParaRPr lang="zh-CN" altLang="en-US"/>
        </a:p>
      </dgm:t>
    </dgm:pt>
    <dgm:pt modelId="{AD9C7A44-545F-460A-9AD7-CBB68AC45C47}" cxnId="{3E922138-78E1-4731-9A69-799F83E47C2C}" type="sibTrans">
      <dgm:prSet/>
      <dgm:spPr/>
      <dgm:t>
        <a:bodyPr/>
        <a:lstStyle/>
        <a:p>
          <a:endParaRPr lang="zh-CN" altLang="en-US"/>
        </a:p>
      </dgm:t>
    </dgm:pt>
    <dgm:pt modelId="{B103D8FC-FB5A-4EB9-98E4-23B2D3B18F79}">
      <dgm:prSet phldrT="[文本]"/>
      <dgm:spPr/>
      <dgm:t>
        <a:bodyPr/>
        <a:lstStyle/>
        <a:p>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lockInterruptibly</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pt>
    <dgm:pt modelId="{C32D57F7-5E18-4F63-B527-2B1FC440FEF6}" cxnId="{69EB54F4-5AA7-469E-A9A0-9D2E9CC257F0}" type="parTrans">
      <dgm:prSet/>
      <dgm:spPr/>
      <dgm:t>
        <a:bodyPr/>
        <a:lstStyle/>
        <a:p>
          <a:endParaRPr lang="zh-CN" altLang="en-US"/>
        </a:p>
      </dgm:t>
    </dgm:pt>
    <dgm:pt modelId="{D6ED6223-A860-419E-87B6-040D75A24340}" cxnId="{69EB54F4-5AA7-469E-A9A0-9D2E9CC257F0}" type="sibTrans">
      <dgm:prSet/>
      <dgm:spPr/>
      <dgm:t>
        <a:bodyPr/>
        <a:lstStyle/>
        <a:p>
          <a:endParaRPr lang="zh-CN" altLang="en-US"/>
        </a:p>
      </dgm:t>
    </dgm:pt>
    <dgm:pt modelId="{6EC6369D-E40B-436F-B7A2-E82416969945}">
      <dgm:prSet phldrT="[文本]" phldr="1"/>
      <dgm:spPr/>
      <dgm:t>
        <a:bodyPr/>
        <a:lstStyle/>
        <a:p>
          <a:endParaRPr lang="zh-CN" altLang="en-US"/>
        </a:p>
      </dgm:t>
    </dgm:pt>
    <dgm:pt modelId="{BCD6FBE7-12D5-41D3-94F6-0CD6CD7515A4}" cxnId="{14B9CCBF-2F97-4786-9508-3E0F5D439326}" type="parTrans">
      <dgm:prSet/>
      <dgm:spPr/>
      <dgm:t>
        <a:bodyPr/>
        <a:lstStyle/>
        <a:p>
          <a:endParaRPr lang="zh-CN" altLang="en-US"/>
        </a:p>
      </dgm:t>
    </dgm:pt>
    <dgm:pt modelId="{37B21E0D-0976-4C4A-B6D5-7AC01BF390FB}" cxnId="{14B9CCBF-2F97-4786-9508-3E0F5D439326}" type="sibTrans">
      <dgm:prSet/>
      <dgm:spPr/>
      <dgm:t>
        <a:bodyPr/>
        <a:lstStyle/>
        <a:p>
          <a:endParaRPr lang="zh-CN" altLang="en-US"/>
        </a:p>
      </dgm:t>
    </dgm:pt>
    <dgm:pt modelId="{9D9E9171-7F51-453C-BCB5-9CA79781429B}">
      <dgm:prSet phldrT="[文本]"/>
      <dgm:spPr/>
      <dgm:t>
        <a:bodyPr/>
        <a:lstStyle/>
        <a:p>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b="1" dirty="0" err="1" smtClean="0">
              <a:solidFill>
                <a:srgbClr val="00B050"/>
              </a:solidFill>
              <a:latin typeface="微软雅黑" panose="020B0503020204020204" pitchFamily="34" charset="-122"/>
              <a:ea typeface="微软雅黑" panose="020B0503020204020204" pitchFamily="34" charset="-122"/>
              <a:cs typeface="+mn-ea"/>
              <a:sym typeface="+mn-lt"/>
            </a:rPr>
            <a:t>tryLock</a:t>
          </a:r>
          <a:r>
            <a:rPr lang="en-US" altLang="zh-CN" b="1"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dirty="0"/>
        </a:p>
      </dgm:t>
    </dgm:pt>
    <dgm:pt modelId="{463C6E36-95F3-411C-9580-FA592F904214}" cxnId="{C8801E0E-FDD5-468C-A242-7AFBD963DF81}" type="parTrans">
      <dgm:prSet/>
      <dgm:spPr/>
      <dgm:t>
        <a:bodyPr/>
        <a:lstStyle/>
        <a:p>
          <a:endParaRPr lang="zh-CN" altLang="en-US"/>
        </a:p>
      </dgm:t>
    </dgm:pt>
    <dgm:pt modelId="{AE1B16D6-E68D-4D56-B2CE-33366CBE69D3}" cxnId="{C8801E0E-FDD5-468C-A242-7AFBD963DF81}" type="sibTrans">
      <dgm:prSet/>
      <dgm:spPr/>
      <dgm:t>
        <a:bodyPr/>
        <a:lstStyle/>
        <a:p>
          <a:endParaRPr lang="zh-CN" altLang="en-US"/>
        </a:p>
      </dgm:t>
    </dgm:pt>
    <dgm:pt modelId="{D1DC1517-8997-498C-9349-5AA726E4F790}" type="pres">
      <dgm:prSet presAssocID="{F813BA6A-0BDD-4F68-A4FB-FECAB2CFF666}" presName="Name0" presStyleCnt="0">
        <dgm:presLayoutVars>
          <dgm:chMax/>
          <dgm:chPref/>
          <dgm:dir/>
        </dgm:presLayoutVars>
      </dgm:prSet>
      <dgm:spPr/>
    </dgm:pt>
    <dgm:pt modelId="{C0816DA5-D817-4223-AC1F-EC5D36BFC438}" type="pres">
      <dgm:prSet presAssocID="{3025E4D6-CEE3-4809-968A-F150A63390C0}" presName="parenttextcomposite" presStyleCnt="0"/>
      <dgm:spPr/>
    </dgm:pt>
    <dgm:pt modelId="{4FCDA25C-C616-460E-ABC5-BB55EB48EF24}" type="pres">
      <dgm:prSet presAssocID="{3025E4D6-CEE3-4809-968A-F150A63390C0}" presName="parenttext" presStyleLbl="revTx" presStyleIdx="0" presStyleCnt="3">
        <dgm:presLayoutVars>
          <dgm:chMax/>
          <dgm:chPref val="2"/>
          <dgm:bulletEnabled val="1"/>
        </dgm:presLayoutVars>
      </dgm:prSet>
      <dgm:spPr/>
      <dgm:t>
        <a:bodyPr/>
        <a:lstStyle/>
        <a:p>
          <a:endParaRPr lang="zh-CN" altLang="en-US"/>
        </a:p>
      </dgm:t>
    </dgm:pt>
    <dgm:pt modelId="{12FBAEB1-ED6A-4C36-AFA8-6B025B01E320}" type="pres">
      <dgm:prSet presAssocID="{3025E4D6-CEE3-4809-968A-F150A63390C0}" presName="composite" presStyleCnt="0"/>
      <dgm:spPr/>
    </dgm:pt>
    <dgm:pt modelId="{BBF172DC-1FDA-4392-A7D0-CB8F4EAF0DCE}" type="pres">
      <dgm:prSet presAssocID="{3025E4D6-CEE3-4809-968A-F150A63390C0}" presName="chevron1" presStyleLbl="alignNode1" presStyleIdx="0" presStyleCnt="21"/>
      <dgm:spPr/>
    </dgm:pt>
    <dgm:pt modelId="{E5692656-3A6C-4D31-A77E-9244760412F9}" type="pres">
      <dgm:prSet presAssocID="{3025E4D6-CEE3-4809-968A-F150A63390C0}" presName="chevron2" presStyleLbl="alignNode1" presStyleIdx="1" presStyleCnt="21"/>
      <dgm:spPr/>
    </dgm:pt>
    <dgm:pt modelId="{6DBD47B7-3D36-458A-BA49-CA08485DC429}" type="pres">
      <dgm:prSet presAssocID="{3025E4D6-CEE3-4809-968A-F150A63390C0}" presName="chevron3" presStyleLbl="alignNode1" presStyleIdx="2" presStyleCnt="21"/>
      <dgm:spPr/>
    </dgm:pt>
    <dgm:pt modelId="{BD16FDB9-EEEB-4A2E-8489-370816F46890}" type="pres">
      <dgm:prSet presAssocID="{3025E4D6-CEE3-4809-968A-F150A63390C0}" presName="chevron4" presStyleLbl="alignNode1" presStyleIdx="3" presStyleCnt="21"/>
      <dgm:spPr/>
    </dgm:pt>
    <dgm:pt modelId="{4C293071-441E-4D6E-8BCE-B8B128DA02DC}" type="pres">
      <dgm:prSet presAssocID="{3025E4D6-CEE3-4809-968A-F150A63390C0}" presName="chevron5" presStyleLbl="alignNode1" presStyleIdx="4" presStyleCnt="21"/>
      <dgm:spPr/>
    </dgm:pt>
    <dgm:pt modelId="{829EF73C-B45C-4204-87FB-BD964AA4A70D}" type="pres">
      <dgm:prSet presAssocID="{3025E4D6-CEE3-4809-968A-F150A63390C0}" presName="chevron6" presStyleLbl="alignNode1" presStyleIdx="5" presStyleCnt="21"/>
      <dgm:spPr/>
    </dgm:pt>
    <dgm:pt modelId="{663127A1-7FBA-4D47-BC01-AF2A6ABD5172}" type="pres">
      <dgm:prSet presAssocID="{3025E4D6-CEE3-4809-968A-F150A63390C0}" presName="chevron7" presStyleLbl="alignNode1" presStyleIdx="6" presStyleCnt="21"/>
      <dgm:spPr/>
    </dgm:pt>
    <dgm:pt modelId="{6DAE3DB8-91BB-4D58-AC49-7EE8AED1453A}" type="pres">
      <dgm:prSet presAssocID="{3025E4D6-CEE3-4809-968A-F150A63390C0}" presName="childtext" presStyleLbl="solidFgAcc1" presStyleIdx="0" presStyleCnt="3">
        <dgm:presLayoutVars>
          <dgm:chMax/>
          <dgm:chPref val="0"/>
          <dgm:bulletEnabled val="1"/>
        </dgm:presLayoutVars>
      </dgm:prSet>
      <dgm:spPr/>
      <dgm:t>
        <a:bodyPr/>
        <a:lstStyle/>
        <a:p>
          <a:endParaRPr lang="zh-CN" altLang="en-US"/>
        </a:p>
      </dgm:t>
    </dgm:pt>
    <dgm:pt modelId="{C6E3B5F8-92AB-4172-8456-344D2C8D9183}" type="pres">
      <dgm:prSet presAssocID="{ACE629A3-0EC0-4E1C-8B02-DA1683A3E0E9}" presName="sibTrans" presStyleCnt="0"/>
      <dgm:spPr/>
    </dgm:pt>
    <dgm:pt modelId="{AB9E01FB-0CB4-4EBE-AA9C-BCDCE857F71F}" type="pres">
      <dgm:prSet presAssocID="{2FB5C249-F69B-452B-9D66-ADA2FA2A035E}" presName="parenttextcomposite" presStyleCnt="0"/>
      <dgm:spPr/>
    </dgm:pt>
    <dgm:pt modelId="{A23A7EBE-F387-4719-B2E3-C714FADA7B73}" type="pres">
      <dgm:prSet presAssocID="{2FB5C249-F69B-452B-9D66-ADA2FA2A035E}" presName="parenttext" presStyleLbl="revTx" presStyleIdx="1" presStyleCnt="3">
        <dgm:presLayoutVars>
          <dgm:chMax/>
          <dgm:chPref val="2"/>
          <dgm:bulletEnabled val="1"/>
        </dgm:presLayoutVars>
      </dgm:prSet>
      <dgm:spPr/>
    </dgm:pt>
    <dgm:pt modelId="{5CDE6167-E294-4399-83FA-3B232E3FDFA2}" type="pres">
      <dgm:prSet presAssocID="{2FB5C249-F69B-452B-9D66-ADA2FA2A035E}" presName="composite" presStyleCnt="0"/>
      <dgm:spPr/>
    </dgm:pt>
    <dgm:pt modelId="{E5F5571F-DC93-4AB5-ABAF-9A72A05F6BA2}" type="pres">
      <dgm:prSet presAssocID="{2FB5C249-F69B-452B-9D66-ADA2FA2A035E}" presName="chevron1" presStyleLbl="alignNode1" presStyleIdx="7" presStyleCnt="21"/>
      <dgm:spPr/>
    </dgm:pt>
    <dgm:pt modelId="{20644AD2-4151-40EE-9FAB-873DC19984BF}" type="pres">
      <dgm:prSet presAssocID="{2FB5C249-F69B-452B-9D66-ADA2FA2A035E}" presName="chevron2" presStyleLbl="alignNode1" presStyleIdx="8" presStyleCnt="21"/>
      <dgm:spPr/>
    </dgm:pt>
    <dgm:pt modelId="{C5A4C321-2EFB-4453-BC50-91CE8E4867D2}" type="pres">
      <dgm:prSet presAssocID="{2FB5C249-F69B-452B-9D66-ADA2FA2A035E}" presName="chevron3" presStyleLbl="alignNode1" presStyleIdx="9" presStyleCnt="21"/>
      <dgm:spPr/>
    </dgm:pt>
    <dgm:pt modelId="{C92EDFB3-2B44-437F-9995-98CF7567AA48}" type="pres">
      <dgm:prSet presAssocID="{2FB5C249-F69B-452B-9D66-ADA2FA2A035E}" presName="chevron4" presStyleLbl="alignNode1" presStyleIdx="10" presStyleCnt="21"/>
      <dgm:spPr/>
    </dgm:pt>
    <dgm:pt modelId="{4636044B-2735-41D2-B0A2-0D9F9C5CB9A3}" type="pres">
      <dgm:prSet presAssocID="{2FB5C249-F69B-452B-9D66-ADA2FA2A035E}" presName="chevron5" presStyleLbl="alignNode1" presStyleIdx="11" presStyleCnt="21"/>
      <dgm:spPr/>
    </dgm:pt>
    <dgm:pt modelId="{0B80A696-2855-4C7A-BB7F-E930462ED0F5}" type="pres">
      <dgm:prSet presAssocID="{2FB5C249-F69B-452B-9D66-ADA2FA2A035E}" presName="chevron6" presStyleLbl="alignNode1" presStyleIdx="12" presStyleCnt="21"/>
      <dgm:spPr/>
    </dgm:pt>
    <dgm:pt modelId="{73FC53F5-2FE1-4172-9821-DFAF3CC0B427}" type="pres">
      <dgm:prSet presAssocID="{2FB5C249-F69B-452B-9D66-ADA2FA2A035E}" presName="chevron7" presStyleLbl="alignNode1" presStyleIdx="13" presStyleCnt="21"/>
      <dgm:spPr/>
    </dgm:pt>
    <dgm:pt modelId="{D4338017-D2F4-4D40-99F5-CA808131C716}" type="pres">
      <dgm:prSet presAssocID="{2FB5C249-F69B-452B-9D66-ADA2FA2A035E}" presName="childtext" presStyleLbl="solidFgAcc1" presStyleIdx="1" presStyleCnt="3">
        <dgm:presLayoutVars>
          <dgm:chMax/>
          <dgm:chPref val="0"/>
          <dgm:bulletEnabled val="1"/>
        </dgm:presLayoutVars>
      </dgm:prSet>
      <dgm:spPr/>
      <dgm:t>
        <a:bodyPr/>
        <a:lstStyle/>
        <a:p>
          <a:endParaRPr lang="zh-CN" altLang="en-US"/>
        </a:p>
      </dgm:t>
    </dgm:pt>
    <dgm:pt modelId="{72F3ABCF-5B96-42D4-B2A8-02119E8DB07E}" type="pres">
      <dgm:prSet presAssocID="{AD9C7A44-545F-460A-9AD7-CBB68AC45C47}" presName="sibTrans" presStyleCnt="0"/>
      <dgm:spPr/>
    </dgm:pt>
    <dgm:pt modelId="{2E82B2F1-4C63-4B96-88E3-0C14F5A3A0B4}" type="pres">
      <dgm:prSet presAssocID="{6EC6369D-E40B-436F-B7A2-E82416969945}" presName="parenttextcomposite" presStyleCnt="0"/>
      <dgm:spPr/>
    </dgm:pt>
    <dgm:pt modelId="{FE42F6A5-3FF0-410A-A7CD-6ED58591E5D4}" type="pres">
      <dgm:prSet presAssocID="{6EC6369D-E40B-436F-B7A2-E82416969945}" presName="parenttext" presStyleLbl="revTx" presStyleIdx="2" presStyleCnt="3">
        <dgm:presLayoutVars>
          <dgm:chMax/>
          <dgm:chPref val="2"/>
          <dgm:bulletEnabled val="1"/>
        </dgm:presLayoutVars>
      </dgm:prSet>
      <dgm:spPr/>
    </dgm:pt>
    <dgm:pt modelId="{B6C1908C-C6D7-4D89-AFC0-77BF61B56809}" type="pres">
      <dgm:prSet presAssocID="{6EC6369D-E40B-436F-B7A2-E82416969945}" presName="composite" presStyleCnt="0"/>
      <dgm:spPr/>
    </dgm:pt>
    <dgm:pt modelId="{314714C7-4852-415C-9E62-EFCFDFA284E4}" type="pres">
      <dgm:prSet presAssocID="{6EC6369D-E40B-436F-B7A2-E82416969945}" presName="chevron1" presStyleLbl="alignNode1" presStyleIdx="14" presStyleCnt="21"/>
      <dgm:spPr/>
    </dgm:pt>
    <dgm:pt modelId="{92DC421B-4B4E-4DBD-B548-B17139915D21}" type="pres">
      <dgm:prSet presAssocID="{6EC6369D-E40B-436F-B7A2-E82416969945}" presName="chevron2" presStyleLbl="alignNode1" presStyleIdx="15" presStyleCnt="21"/>
      <dgm:spPr/>
    </dgm:pt>
    <dgm:pt modelId="{8E737CF0-9F14-4623-A915-36A57176BDE3}" type="pres">
      <dgm:prSet presAssocID="{6EC6369D-E40B-436F-B7A2-E82416969945}" presName="chevron3" presStyleLbl="alignNode1" presStyleIdx="16" presStyleCnt="21"/>
      <dgm:spPr/>
    </dgm:pt>
    <dgm:pt modelId="{1B221DFD-8612-408B-8262-D007D0BE4C50}" type="pres">
      <dgm:prSet presAssocID="{6EC6369D-E40B-436F-B7A2-E82416969945}" presName="chevron4" presStyleLbl="alignNode1" presStyleIdx="17" presStyleCnt="21"/>
      <dgm:spPr/>
    </dgm:pt>
    <dgm:pt modelId="{EA11188C-0F6A-43A2-B442-F5488D958A33}" type="pres">
      <dgm:prSet presAssocID="{6EC6369D-E40B-436F-B7A2-E82416969945}" presName="chevron5" presStyleLbl="alignNode1" presStyleIdx="18" presStyleCnt="21"/>
      <dgm:spPr/>
    </dgm:pt>
    <dgm:pt modelId="{192769FA-48B4-4544-95F0-03833F4D49B6}" type="pres">
      <dgm:prSet presAssocID="{6EC6369D-E40B-436F-B7A2-E82416969945}" presName="chevron6" presStyleLbl="alignNode1" presStyleIdx="19" presStyleCnt="21"/>
      <dgm:spPr/>
    </dgm:pt>
    <dgm:pt modelId="{67CA11E2-FACA-49CC-8B8B-57A33536B86A}" type="pres">
      <dgm:prSet presAssocID="{6EC6369D-E40B-436F-B7A2-E82416969945}" presName="chevron7" presStyleLbl="alignNode1" presStyleIdx="20" presStyleCnt="21"/>
      <dgm:spPr/>
    </dgm:pt>
    <dgm:pt modelId="{1BF8CD8F-FED2-48CF-98B4-4C2D4A52733B}" type="pres">
      <dgm:prSet presAssocID="{6EC6369D-E40B-436F-B7A2-E82416969945}" presName="childtext" presStyleLbl="solidFgAcc1" presStyleIdx="2" presStyleCnt="3">
        <dgm:presLayoutVars>
          <dgm:chMax/>
          <dgm:chPref val="0"/>
          <dgm:bulletEnabled val="1"/>
        </dgm:presLayoutVars>
      </dgm:prSet>
      <dgm:spPr/>
      <dgm:t>
        <a:bodyPr/>
        <a:lstStyle/>
        <a:p>
          <a:endParaRPr lang="zh-CN" altLang="en-US"/>
        </a:p>
      </dgm:t>
    </dgm:pt>
  </dgm:ptLst>
  <dgm:cxnLst>
    <dgm:cxn modelId="{69EB54F4-5AA7-469E-A9A0-9D2E9CC257F0}" srcId="{2FB5C249-F69B-452B-9D66-ADA2FA2A035E}" destId="{B103D8FC-FB5A-4EB9-98E4-23B2D3B18F79}" srcOrd="0" destOrd="0" parTransId="{C32D57F7-5E18-4F63-B527-2B1FC440FEF6}" sibTransId="{D6ED6223-A860-419E-87B6-040D75A24340}"/>
    <dgm:cxn modelId="{4F91F120-06CE-4B24-9D8C-D3195EE55687}" srcId="{3025E4D6-CEE3-4809-968A-F150A63390C0}" destId="{4AC5757F-FCF9-4EBD-8BF1-24798691FE1E}" srcOrd="0" destOrd="0" parTransId="{17C528CD-7036-478C-A31E-E9D00EDBEB75}" sibTransId="{C877C96F-7744-4DA0-BD85-9C36B7649898}"/>
    <dgm:cxn modelId="{C8801E0E-FDD5-468C-A242-7AFBD963DF81}" srcId="{6EC6369D-E40B-436F-B7A2-E82416969945}" destId="{9D9E9171-7F51-453C-BCB5-9CA79781429B}" srcOrd="0" destOrd="0" parTransId="{463C6E36-95F3-411C-9580-FA592F904214}" sibTransId="{AE1B16D6-E68D-4D56-B2CE-33366CBE69D3}"/>
    <dgm:cxn modelId="{D3889AD2-11E8-4891-B86C-3001C2E8DDBA}" type="presOf" srcId="{B103D8FC-FB5A-4EB9-98E4-23B2D3B18F79}" destId="{D4338017-D2F4-4D40-99F5-CA808131C716}" srcOrd="0" destOrd="0" presId="urn:microsoft.com/office/officeart/2008/layout/VerticalAccentList"/>
    <dgm:cxn modelId="{EE0C7B8B-4F3C-4D58-AE15-9AB39F3132E0}" type="presOf" srcId="{2FB5C249-F69B-452B-9D66-ADA2FA2A035E}" destId="{A23A7EBE-F387-4719-B2E3-C714FADA7B73}" srcOrd="0" destOrd="0" presId="urn:microsoft.com/office/officeart/2008/layout/VerticalAccentList"/>
    <dgm:cxn modelId="{E0646F8A-6D92-4A67-BA51-244C89785BA0}" type="presOf" srcId="{9D9E9171-7F51-453C-BCB5-9CA79781429B}" destId="{1BF8CD8F-FED2-48CF-98B4-4C2D4A52733B}" srcOrd="0" destOrd="0" presId="urn:microsoft.com/office/officeart/2008/layout/VerticalAccentList"/>
    <dgm:cxn modelId="{14B9CCBF-2F97-4786-9508-3E0F5D439326}" srcId="{F813BA6A-0BDD-4F68-A4FB-FECAB2CFF666}" destId="{6EC6369D-E40B-436F-B7A2-E82416969945}" srcOrd="2" destOrd="0" parTransId="{BCD6FBE7-12D5-41D3-94F6-0CD6CD7515A4}" sibTransId="{37B21E0D-0976-4C4A-B6D5-7AC01BF390FB}"/>
    <dgm:cxn modelId="{0E0341BA-9D56-4C60-BEB1-98DD90740B4A}" type="presOf" srcId="{3025E4D6-CEE3-4809-968A-F150A63390C0}" destId="{4FCDA25C-C616-460E-ABC5-BB55EB48EF24}" srcOrd="0" destOrd="0" presId="urn:microsoft.com/office/officeart/2008/layout/VerticalAccentList"/>
    <dgm:cxn modelId="{3E922138-78E1-4731-9A69-799F83E47C2C}" srcId="{F813BA6A-0BDD-4F68-A4FB-FECAB2CFF666}" destId="{2FB5C249-F69B-452B-9D66-ADA2FA2A035E}" srcOrd="1" destOrd="0" parTransId="{20DA2E07-64B3-4ACC-BBCA-7A58DA6E5901}" sibTransId="{AD9C7A44-545F-460A-9AD7-CBB68AC45C47}"/>
    <dgm:cxn modelId="{E5A83519-8CC5-4D84-97BD-6D8486F8C2AE}" type="presOf" srcId="{4AC5757F-FCF9-4EBD-8BF1-24798691FE1E}" destId="{6DAE3DB8-91BB-4D58-AC49-7EE8AED1453A}" srcOrd="0" destOrd="0" presId="urn:microsoft.com/office/officeart/2008/layout/VerticalAccentList"/>
    <dgm:cxn modelId="{8122EBFB-0011-4950-B0EA-20A29FF08594}" srcId="{F813BA6A-0BDD-4F68-A4FB-FECAB2CFF666}" destId="{3025E4D6-CEE3-4809-968A-F150A63390C0}" srcOrd="0" destOrd="0" parTransId="{82AADBC5-35A1-454E-B61C-1782C36B7AD9}" sibTransId="{ACE629A3-0EC0-4E1C-8B02-DA1683A3E0E9}"/>
    <dgm:cxn modelId="{049BDDD6-96E8-4A61-AF8A-E23E18E4680F}" type="presOf" srcId="{6EC6369D-E40B-436F-B7A2-E82416969945}" destId="{FE42F6A5-3FF0-410A-A7CD-6ED58591E5D4}" srcOrd="0" destOrd="0" presId="urn:microsoft.com/office/officeart/2008/layout/VerticalAccentList"/>
    <dgm:cxn modelId="{6E97BDDF-84F6-418F-B5CF-BC6F900D11E6}" type="presOf" srcId="{F813BA6A-0BDD-4F68-A4FB-FECAB2CFF666}" destId="{D1DC1517-8997-498C-9349-5AA726E4F790}" srcOrd="0" destOrd="0" presId="urn:microsoft.com/office/officeart/2008/layout/VerticalAccentList"/>
    <dgm:cxn modelId="{CD2C4E62-5C52-485B-A196-95896D7794FC}" type="presParOf" srcId="{D1DC1517-8997-498C-9349-5AA726E4F790}" destId="{C0816DA5-D817-4223-AC1F-EC5D36BFC438}" srcOrd="0" destOrd="0" presId="urn:microsoft.com/office/officeart/2008/layout/VerticalAccentList"/>
    <dgm:cxn modelId="{6650C3C5-14A9-4A3A-BAD3-503778562DCB}" type="presParOf" srcId="{C0816DA5-D817-4223-AC1F-EC5D36BFC438}" destId="{4FCDA25C-C616-460E-ABC5-BB55EB48EF24}" srcOrd="0" destOrd="0" presId="urn:microsoft.com/office/officeart/2008/layout/VerticalAccentList"/>
    <dgm:cxn modelId="{A9F544C9-105B-4BB7-8FD2-5E703FAC7D04}" type="presParOf" srcId="{D1DC1517-8997-498C-9349-5AA726E4F790}" destId="{12FBAEB1-ED6A-4C36-AFA8-6B025B01E320}" srcOrd="1" destOrd="0" presId="urn:microsoft.com/office/officeart/2008/layout/VerticalAccentList"/>
    <dgm:cxn modelId="{587A8A21-0744-4512-AAFA-8939AB08C8F6}" type="presParOf" srcId="{12FBAEB1-ED6A-4C36-AFA8-6B025B01E320}" destId="{BBF172DC-1FDA-4392-A7D0-CB8F4EAF0DCE}" srcOrd="0" destOrd="0" presId="urn:microsoft.com/office/officeart/2008/layout/VerticalAccentList"/>
    <dgm:cxn modelId="{7DB52ABD-537F-457D-806E-2A590F436652}" type="presParOf" srcId="{12FBAEB1-ED6A-4C36-AFA8-6B025B01E320}" destId="{E5692656-3A6C-4D31-A77E-9244760412F9}" srcOrd="1" destOrd="0" presId="urn:microsoft.com/office/officeart/2008/layout/VerticalAccentList"/>
    <dgm:cxn modelId="{D1B009A3-C79A-46FC-8175-D598539AF98F}" type="presParOf" srcId="{12FBAEB1-ED6A-4C36-AFA8-6B025B01E320}" destId="{6DBD47B7-3D36-458A-BA49-CA08485DC429}" srcOrd="2" destOrd="0" presId="urn:microsoft.com/office/officeart/2008/layout/VerticalAccentList"/>
    <dgm:cxn modelId="{376D3B24-5C33-4D5E-AEE9-E4B15A3C38B4}" type="presParOf" srcId="{12FBAEB1-ED6A-4C36-AFA8-6B025B01E320}" destId="{BD16FDB9-EEEB-4A2E-8489-370816F46890}" srcOrd="3" destOrd="0" presId="urn:microsoft.com/office/officeart/2008/layout/VerticalAccentList"/>
    <dgm:cxn modelId="{AA06909E-5E43-421D-9774-DDBDEEA561B4}" type="presParOf" srcId="{12FBAEB1-ED6A-4C36-AFA8-6B025B01E320}" destId="{4C293071-441E-4D6E-8BCE-B8B128DA02DC}" srcOrd="4" destOrd="0" presId="urn:microsoft.com/office/officeart/2008/layout/VerticalAccentList"/>
    <dgm:cxn modelId="{9B19559C-883B-4FE5-A09C-407736CAD889}" type="presParOf" srcId="{12FBAEB1-ED6A-4C36-AFA8-6B025B01E320}" destId="{829EF73C-B45C-4204-87FB-BD964AA4A70D}" srcOrd="5" destOrd="0" presId="urn:microsoft.com/office/officeart/2008/layout/VerticalAccentList"/>
    <dgm:cxn modelId="{BC59A129-B27E-4C02-88EE-730F40904955}" type="presParOf" srcId="{12FBAEB1-ED6A-4C36-AFA8-6B025B01E320}" destId="{663127A1-7FBA-4D47-BC01-AF2A6ABD5172}" srcOrd="6" destOrd="0" presId="urn:microsoft.com/office/officeart/2008/layout/VerticalAccentList"/>
    <dgm:cxn modelId="{9BC1C664-5B6B-41C9-8D5F-490137369F4E}" type="presParOf" srcId="{12FBAEB1-ED6A-4C36-AFA8-6B025B01E320}" destId="{6DAE3DB8-91BB-4D58-AC49-7EE8AED1453A}" srcOrd="7" destOrd="0" presId="urn:microsoft.com/office/officeart/2008/layout/VerticalAccentList"/>
    <dgm:cxn modelId="{D37799CF-7C1C-4021-80D7-28A131AD8441}" type="presParOf" srcId="{D1DC1517-8997-498C-9349-5AA726E4F790}" destId="{C6E3B5F8-92AB-4172-8456-344D2C8D9183}" srcOrd="2" destOrd="0" presId="urn:microsoft.com/office/officeart/2008/layout/VerticalAccentList"/>
    <dgm:cxn modelId="{5134EFEE-3E4B-45B0-8BD9-6D57559C2EE7}" type="presParOf" srcId="{D1DC1517-8997-498C-9349-5AA726E4F790}" destId="{AB9E01FB-0CB4-4EBE-AA9C-BCDCE857F71F}" srcOrd="3" destOrd="0" presId="urn:microsoft.com/office/officeart/2008/layout/VerticalAccentList"/>
    <dgm:cxn modelId="{7F5D098C-CA5B-48BC-B556-55A740929862}" type="presParOf" srcId="{AB9E01FB-0CB4-4EBE-AA9C-BCDCE857F71F}" destId="{A23A7EBE-F387-4719-B2E3-C714FADA7B73}" srcOrd="0" destOrd="0" presId="urn:microsoft.com/office/officeart/2008/layout/VerticalAccentList"/>
    <dgm:cxn modelId="{7B90EBAB-1E03-431B-8A63-E4918A8E854C}" type="presParOf" srcId="{D1DC1517-8997-498C-9349-5AA726E4F790}" destId="{5CDE6167-E294-4399-83FA-3B232E3FDFA2}" srcOrd="4" destOrd="0" presId="urn:microsoft.com/office/officeart/2008/layout/VerticalAccentList"/>
    <dgm:cxn modelId="{806F6B92-289B-48F4-BA79-B87B1071B59B}" type="presParOf" srcId="{5CDE6167-E294-4399-83FA-3B232E3FDFA2}" destId="{E5F5571F-DC93-4AB5-ABAF-9A72A05F6BA2}" srcOrd="0" destOrd="0" presId="urn:microsoft.com/office/officeart/2008/layout/VerticalAccentList"/>
    <dgm:cxn modelId="{FB4590FD-D8F3-4E28-8FEC-368D1B0C1A01}" type="presParOf" srcId="{5CDE6167-E294-4399-83FA-3B232E3FDFA2}" destId="{20644AD2-4151-40EE-9FAB-873DC19984BF}" srcOrd="1" destOrd="0" presId="urn:microsoft.com/office/officeart/2008/layout/VerticalAccentList"/>
    <dgm:cxn modelId="{731B3526-65BF-44AF-BE9E-E042AD705F5E}" type="presParOf" srcId="{5CDE6167-E294-4399-83FA-3B232E3FDFA2}" destId="{C5A4C321-2EFB-4453-BC50-91CE8E4867D2}" srcOrd="2" destOrd="0" presId="urn:microsoft.com/office/officeart/2008/layout/VerticalAccentList"/>
    <dgm:cxn modelId="{9D99704A-82FF-461B-87DE-273BA8648B51}" type="presParOf" srcId="{5CDE6167-E294-4399-83FA-3B232E3FDFA2}" destId="{C92EDFB3-2B44-437F-9995-98CF7567AA48}" srcOrd="3" destOrd="0" presId="urn:microsoft.com/office/officeart/2008/layout/VerticalAccentList"/>
    <dgm:cxn modelId="{311709F6-1699-48E1-8FC6-A7466DE38C8A}" type="presParOf" srcId="{5CDE6167-E294-4399-83FA-3B232E3FDFA2}" destId="{4636044B-2735-41D2-B0A2-0D9F9C5CB9A3}" srcOrd="4" destOrd="0" presId="urn:microsoft.com/office/officeart/2008/layout/VerticalAccentList"/>
    <dgm:cxn modelId="{63AC7494-E350-4870-B6E3-11BB8463B352}" type="presParOf" srcId="{5CDE6167-E294-4399-83FA-3B232E3FDFA2}" destId="{0B80A696-2855-4C7A-BB7F-E930462ED0F5}" srcOrd="5" destOrd="0" presId="urn:microsoft.com/office/officeart/2008/layout/VerticalAccentList"/>
    <dgm:cxn modelId="{7FACF4BC-B3C3-4661-B4F6-F841EB149143}" type="presParOf" srcId="{5CDE6167-E294-4399-83FA-3B232E3FDFA2}" destId="{73FC53F5-2FE1-4172-9821-DFAF3CC0B427}" srcOrd="6" destOrd="0" presId="urn:microsoft.com/office/officeart/2008/layout/VerticalAccentList"/>
    <dgm:cxn modelId="{5B20C144-3DB8-4819-8981-85E0BC1076F3}" type="presParOf" srcId="{5CDE6167-E294-4399-83FA-3B232E3FDFA2}" destId="{D4338017-D2F4-4D40-99F5-CA808131C716}" srcOrd="7" destOrd="0" presId="urn:microsoft.com/office/officeart/2008/layout/VerticalAccentList"/>
    <dgm:cxn modelId="{1D154B8E-3024-44C9-9715-F59BDFD511E4}" type="presParOf" srcId="{D1DC1517-8997-498C-9349-5AA726E4F790}" destId="{72F3ABCF-5B96-42D4-B2A8-02119E8DB07E}" srcOrd="5" destOrd="0" presId="urn:microsoft.com/office/officeart/2008/layout/VerticalAccentList"/>
    <dgm:cxn modelId="{1526A241-A244-44FF-9C75-8CB0B07E9A69}" type="presParOf" srcId="{D1DC1517-8997-498C-9349-5AA726E4F790}" destId="{2E82B2F1-4C63-4B96-88E3-0C14F5A3A0B4}" srcOrd="6" destOrd="0" presId="urn:microsoft.com/office/officeart/2008/layout/VerticalAccentList"/>
    <dgm:cxn modelId="{A5598E21-D1D9-4967-87DE-2C33C89422E6}" type="presParOf" srcId="{2E82B2F1-4C63-4B96-88E3-0C14F5A3A0B4}" destId="{FE42F6A5-3FF0-410A-A7CD-6ED58591E5D4}" srcOrd="0" destOrd="0" presId="urn:microsoft.com/office/officeart/2008/layout/VerticalAccentList"/>
    <dgm:cxn modelId="{9E2DBCEE-18F7-4F28-AF37-EDDCD6E770C3}" type="presParOf" srcId="{D1DC1517-8997-498C-9349-5AA726E4F790}" destId="{B6C1908C-C6D7-4D89-AFC0-77BF61B56809}" srcOrd="7" destOrd="0" presId="urn:microsoft.com/office/officeart/2008/layout/VerticalAccentList"/>
    <dgm:cxn modelId="{7FD617DF-5D77-432A-86AB-20478181127D}" type="presParOf" srcId="{B6C1908C-C6D7-4D89-AFC0-77BF61B56809}" destId="{314714C7-4852-415C-9E62-EFCFDFA284E4}" srcOrd="0" destOrd="0" presId="urn:microsoft.com/office/officeart/2008/layout/VerticalAccentList"/>
    <dgm:cxn modelId="{3F3B817D-C0D4-4F69-A931-89BD6A5750D2}" type="presParOf" srcId="{B6C1908C-C6D7-4D89-AFC0-77BF61B56809}" destId="{92DC421B-4B4E-4DBD-B548-B17139915D21}" srcOrd="1" destOrd="0" presId="urn:microsoft.com/office/officeart/2008/layout/VerticalAccentList"/>
    <dgm:cxn modelId="{F098D2A3-CD9D-4FF7-8A52-4B4CB8D36EF6}" type="presParOf" srcId="{B6C1908C-C6D7-4D89-AFC0-77BF61B56809}" destId="{8E737CF0-9F14-4623-A915-36A57176BDE3}" srcOrd="2" destOrd="0" presId="urn:microsoft.com/office/officeart/2008/layout/VerticalAccentList"/>
    <dgm:cxn modelId="{B17B2809-A4CB-46C3-8881-62F095F295A7}" type="presParOf" srcId="{B6C1908C-C6D7-4D89-AFC0-77BF61B56809}" destId="{1B221DFD-8612-408B-8262-D007D0BE4C50}" srcOrd="3" destOrd="0" presId="urn:microsoft.com/office/officeart/2008/layout/VerticalAccentList"/>
    <dgm:cxn modelId="{BA5A732E-9F91-495F-A8E3-D688014F21E7}" type="presParOf" srcId="{B6C1908C-C6D7-4D89-AFC0-77BF61B56809}" destId="{EA11188C-0F6A-43A2-B442-F5488D958A33}" srcOrd="4" destOrd="0" presId="urn:microsoft.com/office/officeart/2008/layout/VerticalAccentList"/>
    <dgm:cxn modelId="{21BC7DDF-F881-497E-894A-29BDD881A34D}" type="presParOf" srcId="{B6C1908C-C6D7-4D89-AFC0-77BF61B56809}" destId="{192769FA-48B4-4544-95F0-03833F4D49B6}" srcOrd="5" destOrd="0" presId="urn:microsoft.com/office/officeart/2008/layout/VerticalAccentList"/>
    <dgm:cxn modelId="{0D6361E7-176B-4040-A777-FC8B3F29D48C}" type="presParOf" srcId="{B6C1908C-C6D7-4D89-AFC0-77BF61B56809}" destId="{67CA11E2-FACA-49CC-8B8B-57A33536B86A}" srcOrd="6" destOrd="0" presId="urn:microsoft.com/office/officeart/2008/layout/VerticalAccentList"/>
    <dgm:cxn modelId="{56572EAF-BFBD-4A20-9EC8-4B8504FBB5EE}" type="presParOf" srcId="{B6C1908C-C6D7-4D89-AFC0-77BF61B56809}" destId="{1BF8CD8F-FED2-48CF-98B4-4C2D4A52733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32A83F-A8CA-467F-8059-4D48CB2BEE3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55799628-B42A-423C-9B60-EE02265D9F54}">
      <dgm:prSet phldrT="[文本]" custT="1"/>
      <dgm:spPr/>
      <dgm:t>
        <a:bodyPr/>
        <a:lstStyle/>
        <a:p>
          <a:r>
            <a:rPr lang="en-US" sz="2000" b="1" i="0" dirty="0" err="1" smtClean="0">
              <a:solidFill>
                <a:schemeClr val="accent2">
                  <a:lumMod val="75000"/>
                </a:schemeClr>
              </a:solidFill>
            </a:rPr>
            <a:t>ReentrantLock</a:t>
          </a:r>
          <a:r>
            <a:rPr lang="en-US" sz="2000" b="1" i="0" dirty="0" smtClean="0">
              <a:solidFill>
                <a:schemeClr val="accent2">
                  <a:lumMod val="75000"/>
                </a:schemeClr>
              </a:solidFill>
            </a:rPr>
            <a:t> </a:t>
          </a:r>
          <a:r>
            <a:rPr lang="en-US" altLang="zh-CN" sz="2000" b="1" i="0" dirty="0" smtClean="0">
              <a:solidFill>
                <a:schemeClr val="accent2">
                  <a:lumMod val="75000"/>
                </a:schemeClr>
              </a:solidFill>
            </a:rPr>
            <a:t>implements Lock</a:t>
          </a:r>
          <a:endParaRPr lang="zh-CN" altLang="en-US" sz="2000" b="1" dirty="0">
            <a:solidFill>
              <a:schemeClr val="accent2">
                <a:lumMod val="75000"/>
              </a:schemeClr>
            </a:solidFill>
          </a:endParaRPr>
        </a:p>
      </dgm:t>
    </dgm:pt>
    <dgm:pt modelId="{65267320-7A65-4EB7-88CC-C0FE50885F3D}" cxnId="{47C072E2-5B13-4CAC-96D3-32A0EF2025B9}" type="parTrans">
      <dgm:prSet/>
      <dgm:spPr/>
      <dgm:t>
        <a:bodyPr/>
        <a:lstStyle/>
        <a:p>
          <a:endParaRPr lang="zh-CN" altLang="en-US"/>
        </a:p>
      </dgm:t>
    </dgm:pt>
    <dgm:pt modelId="{EC2B8C1C-2F8C-473A-B230-1D814DFCEC0B}" cxnId="{47C072E2-5B13-4CAC-96D3-32A0EF2025B9}" type="sibTrans">
      <dgm:prSet/>
      <dgm:spPr/>
      <dgm:t>
        <a:bodyPr/>
        <a:lstStyle/>
        <a:p>
          <a:endParaRPr lang="zh-CN" altLang="en-US"/>
        </a:p>
      </dgm:t>
    </dgm:pt>
    <dgm:pt modelId="{7E349E39-52E9-4F38-87AB-FCFB770A3DDA}">
      <dgm:prSet phldrT="[文本]"/>
      <dgm:spPr/>
      <dgm:t>
        <a:bodyPr/>
        <a:lstStyle/>
        <a:p>
          <a:r>
            <a:rPr lang="zh-CN" altLang="en-US" dirty="0" smtClean="0"/>
            <a:t>重入性</a:t>
          </a:r>
          <a:endParaRPr lang="zh-CN" altLang="en-US" dirty="0"/>
        </a:p>
      </dgm:t>
    </dgm:pt>
    <dgm:pt modelId="{063A9883-E0E7-45DA-8E24-0353A059CE80}" cxnId="{C6104798-3D8F-4C1D-B674-FC983681C6C5}" type="parTrans">
      <dgm:prSet/>
      <dgm:spPr/>
      <dgm:t>
        <a:bodyPr/>
        <a:lstStyle/>
        <a:p>
          <a:endParaRPr lang="zh-CN" altLang="en-US"/>
        </a:p>
      </dgm:t>
    </dgm:pt>
    <dgm:pt modelId="{9FE9147F-9CAC-491F-ACFF-75A3FEC6DCCB}" cxnId="{C6104798-3D8F-4C1D-B674-FC983681C6C5}" type="sibTrans">
      <dgm:prSet/>
      <dgm:spPr/>
      <dgm:t>
        <a:bodyPr/>
        <a:lstStyle/>
        <a:p>
          <a:endParaRPr lang="zh-CN" altLang="en-US"/>
        </a:p>
      </dgm:t>
    </dgm:pt>
    <dgm:pt modelId="{7846A0DC-DD1A-4E01-AFC0-C3FE5FF0DDD8}">
      <dgm:prSet phldrT="[文本]"/>
      <dgm:spPr/>
      <dgm:t>
        <a:bodyPr/>
        <a:lstStyle/>
        <a:p>
          <a:r>
            <a:rPr lang="zh-CN" altLang="en-US" dirty="0" smtClean="0"/>
            <a:t>安全锁</a:t>
          </a:r>
          <a:endParaRPr lang="zh-CN" altLang="en-US" dirty="0"/>
        </a:p>
      </dgm:t>
    </dgm:pt>
    <dgm:pt modelId="{A101C0D2-F46B-47D3-85D0-E814A2756E7D}" cxnId="{31677E72-EDF0-4AE7-B328-440AF537D73A}" type="parTrans">
      <dgm:prSet/>
      <dgm:spPr/>
      <dgm:t>
        <a:bodyPr/>
        <a:lstStyle/>
        <a:p>
          <a:endParaRPr lang="zh-CN" altLang="en-US"/>
        </a:p>
      </dgm:t>
    </dgm:pt>
    <dgm:pt modelId="{526EEE22-A150-47D2-BCFC-F51F2EE732AB}" cxnId="{31677E72-EDF0-4AE7-B328-440AF537D73A}" type="sibTrans">
      <dgm:prSet/>
      <dgm:spPr/>
      <dgm:t>
        <a:bodyPr/>
        <a:lstStyle/>
        <a:p>
          <a:endParaRPr lang="zh-CN" altLang="en-US"/>
        </a:p>
      </dgm:t>
    </dgm:pt>
    <dgm:pt modelId="{228069FC-94E0-4360-A42A-CA750FC08760}" type="pres">
      <dgm:prSet presAssocID="{4032A83F-A8CA-467F-8059-4D48CB2BEE31}" presName="composite" presStyleCnt="0">
        <dgm:presLayoutVars>
          <dgm:chMax val="1"/>
          <dgm:dir/>
          <dgm:resizeHandles val="exact"/>
        </dgm:presLayoutVars>
      </dgm:prSet>
      <dgm:spPr/>
      <dgm:t>
        <a:bodyPr/>
        <a:lstStyle/>
        <a:p>
          <a:endParaRPr lang="zh-CN" altLang="en-US"/>
        </a:p>
      </dgm:t>
    </dgm:pt>
    <dgm:pt modelId="{862572B7-EAFA-4A39-8672-DA31F8590892}" type="pres">
      <dgm:prSet presAssocID="{55799628-B42A-423C-9B60-EE02265D9F54}" presName="roof" presStyleLbl="dkBgShp" presStyleIdx="0" presStyleCnt="2" custLinFactNeighborX="-18971" custLinFactNeighborY="-100000"/>
      <dgm:spPr/>
      <dgm:t>
        <a:bodyPr/>
        <a:lstStyle/>
        <a:p>
          <a:endParaRPr lang="zh-CN" altLang="en-US"/>
        </a:p>
      </dgm:t>
    </dgm:pt>
    <dgm:pt modelId="{346048C1-7D09-4F98-93F1-91D25D3631D2}" type="pres">
      <dgm:prSet presAssocID="{55799628-B42A-423C-9B60-EE02265D9F54}" presName="pillars" presStyleCnt="0"/>
      <dgm:spPr/>
    </dgm:pt>
    <dgm:pt modelId="{CDFBD514-2AC8-44CD-9F97-A3C7BD7424EC}" type="pres">
      <dgm:prSet presAssocID="{55799628-B42A-423C-9B60-EE02265D9F54}" presName="pillar1" presStyleLbl="node1" presStyleIdx="0" presStyleCnt="2">
        <dgm:presLayoutVars>
          <dgm:bulletEnabled val="1"/>
        </dgm:presLayoutVars>
      </dgm:prSet>
      <dgm:spPr/>
      <dgm:t>
        <a:bodyPr/>
        <a:lstStyle/>
        <a:p>
          <a:endParaRPr lang="zh-CN" altLang="en-US"/>
        </a:p>
      </dgm:t>
    </dgm:pt>
    <dgm:pt modelId="{721F7DAF-5279-4DAC-ACB7-4354799DB857}" type="pres">
      <dgm:prSet presAssocID="{7846A0DC-DD1A-4E01-AFC0-C3FE5FF0DDD8}" presName="pillarX" presStyleLbl="node1" presStyleIdx="1" presStyleCnt="2">
        <dgm:presLayoutVars>
          <dgm:bulletEnabled val="1"/>
        </dgm:presLayoutVars>
      </dgm:prSet>
      <dgm:spPr/>
      <dgm:t>
        <a:bodyPr/>
        <a:lstStyle/>
        <a:p>
          <a:endParaRPr lang="zh-CN" altLang="en-US"/>
        </a:p>
      </dgm:t>
    </dgm:pt>
    <dgm:pt modelId="{8D151C1D-779F-4748-AE2F-A896D9D63831}" type="pres">
      <dgm:prSet presAssocID="{55799628-B42A-423C-9B60-EE02265D9F54}" presName="base" presStyleLbl="dkBgShp" presStyleIdx="1" presStyleCnt="2"/>
      <dgm:spPr/>
    </dgm:pt>
  </dgm:ptLst>
  <dgm:cxnLst>
    <dgm:cxn modelId="{74E8BB42-945E-462D-ABEF-AD66090CD112}" type="presOf" srcId="{55799628-B42A-423C-9B60-EE02265D9F54}" destId="{862572B7-EAFA-4A39-8672-DA31F8590892}" srcOrd="0" destOrd="0" presId="urn:microsoft.com/office/officeart/2005/8/layout/hList3"/>
    <dgm:cxn modelId="{AFC32E43-E86C-498A-A4F1-B0E09C412D0C}" type="presOf" srcId="{7846A0DC-DD1A-4E01-AFC0-C3FE5FF0DDD8}" destId="{721F7DAF-5279-4DAC-ACB7-4354799DB857}" srcOrd="0" destOrd="0" presId="urn:microsoft.com/office/officeart/2005/8/layout/hList3"/>
    <dgm:cxn modelId="{C6104798-3D8F-4C1D-B674-FC983681C6C5}" srcId="{55799628-B42A-423C-9B60-EE02265D9F54}" destId="{7E349E39-52E9-4F38-87AB-FCFB770A3DDA}" srcOrd="0" destOrd="0" parTransId="{063A9883-E0E7-45DA-8E24-0353A059CE80}" sibTransId="{9FE9147F-9CAC-491F-ACFF-75A3FEC6DCCB}"/>
    <dgm:cxn modelId="{47C072E2-5B13-4CAC-96D3-32A0EF2025B9}" srcId="{4032A83F-A8CA-467F-8059-4D48CB2BEE31}" destId="{55799628-B42A-423C-9B60-EE02265D9F54}" srcOrd="0" destOrd="0" parTransId="{65267320-7A65-4EB7-88CC-C0FE50885F3D}" sibTransId="{EC2B8C1C-2F8C-473A-B230-1D814DFCEC0B}"/>
    <dgm:cxn modelId="{97209018-E000-41F1-A654-DC7AF066DAB8}" type="presOf" srcId="{4032A83F-A8CA-467F-8059-4D48CB2BEE31}" destId="{228069FC-94E0-4360-A42A-CA750FC08760}" srcOrd="0" destOrd="0" presId="urn:microsoft.com/office/officeart/2005/8/layout/hList3"/>
    <dgm:cxn modelId="{31677E72-EDF0-4AE7-B328-440AF537D73A}" srcId="{55799628-B42A-423C-9B60-EE02265D9F54}" destId="{7846A0DC-DD1A-4E01-AFC0-C3FE5FF0DDD8}" srcOrd="1" destOrd="0" parTransId="{A101C0D2-F46B-47D3-85D0-E814A2756E7D}" sibTransId="{526EEE22-A150-47D2-BCFC-F51F2EE732AB}"/>
    <dgm:cxn modelId="{C2F0D01D-7043-496B-9574-B30150CE7C9F}" type="presOf" srcId="{7E349E39-52E9-4F38-87AB-FCFB770A3DDA}" destId="{CDFBD514-2AC8-44CD-9F97-A3C7BD7424EC}" srcOrd="0" destOrd="0" presId="urn:microsoft.com/office/officeart/2005/8/layout/hList3"/>
    <dgm:cxn modelId="{5DF2333F-9B17-4376-B3A5-0C061F7A345D}" type="presParOf" srcId="{228069FC-94E0-4360-A42A-CA750FC08760}" destId="{862572B7-EAFA-4A39-8672-DA31F8590892}" srcOrd="0" destOrd="0" presId="urn:microsoft.com/office/officeart/2005/8/layout/hList3"/>
    <dgm:cxn modelId="{CA46F11C-8AD9-49B9-99C4-B0E61D7E3BF9}" type="presParOf" srcId="{228069FC-94E0-4360-A42A-CA750FC08760}" destId="{346048C1-7D09-4F98-93F1-91D25D3631D2}" srcOrd="1" destOrd="0" presId="urn:microsoft.com/office/officeart/2005/8/layout/hList3"/>
    <dgm:cxn modelId="{B1CADAE1-E352-46C2-B979-FD1E447BCAD0}" type="presParOf" srcId="{346048C1-7D09-4F98-93F1-91D25D3631D2}" destId="{CDFBD514-2AC8-44CD-9F97-A3C7BD7424EC}" srcOrd="0" destOrd="0" presId="urn:microsoft.com/office/officeart/2005/8/layout/hList3"/>
    <dgm:cxn modelId="{CB1F6510-1B56-4DB7-912A-3E8DBA141B2B}" type="presParOf" srcId="{346048C1-7D09-4F98-93F1-91D25D3631D2}" destId="{721F7DAF-5279-4DAC-ACB7-4354799DB857}" srcOrd="1" destOrd="0" presId="urn:microsoft.com/office/officeart/2005/8/layout/hList3"/>
    <dgm:cxn modelId="{A7AFC0AD-0548-47D1-AC33-194578626C41}" type="presParOf" srcId="{228069FC-94E0-4360-A42A-CA750FC08760}" destId="{8D151C1D-779F-4748-AE2F-A896D9D6383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2A83F-A8CA-467F-8059-4D48CB2BEE3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55799628-B42A-423C-9B60-EE02265D9F54}">
      <dgm:prSet phldrT="[文本]" custT="1"/>
      <dgm:spPr/>
      <dgm:t>
        <a:bodyPr/>
        <a:lstStyle/>
        <a:p>
          <a:r>
            <a:rPr lang="en-US" altLang="zh-CN" sz="2000" b="1" i="0" dirty="0" err="1" smtClean="0">
              <a:solidFill>
                <a:schemeClr val="accent2">
                  <a:lumMod val="75000"/>
                </a:schemeClr>
              </a:solidFill>
            </a:rPr>
            <a:t>ReentrantReadWriteLock</a:t>
          </a:r>
          <a:r>
            <a:rPr lang="en-US" sz="2000" b="1" i="0" dirty="0" smtClean="0">
              <a:solidFill>
                <a:schemeClr val="accent2">
                  <a:lumMod val="75000"/>
                </a:schemeClr>
              </a:solidFill>
            </a:rPr>
            <a:t> </a:t>
          </a:r>
          <a:r>
            <a:rPr lang="en-US" altLang="zh-CN" sz="2000" b="1" i="0" dirty="0" smtClean="0">
              <a:solidFill>
                <a:schemeClr val="accent2">
                  <a:lumMod val="75000"/>
                </a:schemeClr>
              </a:solidFill>
            </a:rPr>
            <a:t>implements </a:t>
          </a:r>
          <a:r>
            <a:rPr lang="en-US" altLang="zh-CN" sz="2000" b="1" i="0" dirty="0" err="1" smtClean="0">
              <a:solidFill>
                <a:schemeClr val="accent2">
                  <a:lumMod val="75000"/>
                </a:schemeClr>
              </a:solidFill>
            </a:rPr>
            <a:t>ReadWriteLock</a:t>
          </a:r>
          <a:endParaRPr lang="zh-CN" altLang="en-US" sz="2000" b="1" dirty="0">
            <a:solidFill>
              <a:schemeClr val="accent2">
                <a:lumMod val="75000"/>
              </a:schemeClr>
            </a:solidFill>
          </a:endParaRPr>
        </a:p>
      </dgm:t>
    </dgm:pt>
    <dgm:pt modelId="{65267320-7A65-4EB7-88CC-C0FE50885F3D}" cxnId="{47C072E2-5B13-4CAC-96D3-32A0EF2025B9}" type="parTrans">
      <dgm:prSet/>
      <dgm:spPr/>
      <dgm:t>
        <a:bodyPr/>
        <a:lstStyle/>
        <a:p>
          <a:endParaRPr lang="zh-CN" altLang="en-US"/>
        </a:p>
      </dgm:t>
    </dgm:pt>
    <dgm:pt modelId="{EC2B8C1C-2F8C-473A-B230-1D814DFCEC0B}" cxnId="{47C072E2-5B13-4CAC-96D3-32A0EF2025B9}" type="sibTrans">
      <dgm:prSet/>
      <dgm:spPr/>
      <dgm:t>
        <a:bodyPr/>
        <a:lstStyle/>
        <a:p>
          <a:endParaRPr lang="zh-CN" altLang="en-US"/>
        </a:p>
      </dgm:t>
    </dgm:pt>
    <dgm:pt modelId="{7E349E39-52E9-4F38-87AB-FCFB770A3DDA}">
      <dgm:prSet phldrT="[文本]"/>
      <dgm:spPr/>
      <dgm:t>
        <a:bodyPr/>
        <a:lstStyle/>
        <a:p>
          <a:r>
            <a:rPr lang="zh-CN" altLang="en-US" dirty="0" smtClean="0"/>
            <a:t>重入性</a:t>
          </a:r>
          <a:endParaRPr lang="zh-CN" altLang="en-US" dirty="0"/>
        </a:p>
      </dgm:t>
    </dgm:pt>
    <dgm:pt modelId="{063A9883-E0E7-45DA-8E24-0353A059CE80}" cxnId="{C6104798-3D8F-4C1D-B674-FC983681C6C5}" type="parTrans">
      <dgm:prSet/>
      <dgm:spPr/>
      <dgm:t>
        <a:bodyPr/>
        <a:lstStyle/>
        <a:p>
          <a:endParaRPr lang="zh-CN" altLang="en-US"/>
        </a:p>
      </dgm:t>
    </dgm:pt>
    <dgm:pt modelId="{9FE9147F-9CAC-491F-ACFF-75A3FEC6DCCB}" cxnId="{C6104798-3D8F-4C1D-B674-FC983681C6C5}" type="sibTrans">
      <dgm:prSet/>
      <dgm:spPr/>
      <dgm:t>
        <a:bodyPr/>
        <a:lstStyle/>
        <a:p>
          <a:endParaRPr lang="zh-CN" altLang="en-US"/>
        </a:p>
      </dgm:t>
    </dgm:pt>
    <dgm:pt modelId="{7846A0DC-DD1A-4E01-AFC0-C3FE5FF0DDD8}">
      <dgm:prSet phldrT="[文本]"/>
      <dgm:spPr/>
      <dgm:t>
        <a:bodyPr/>
        <a:lstStyle/>
        <a:p>
          <a:r>
            <a:rPr lang="zh-CN" altLang="en-US" dirty="0" smtClean="0"/>
            <a:t>公平选择性</a:t>
          </a:r>
          <a:endParaRPr lang="zh-CN" altLang="en-US" dirty="0"/>
        </a:p>
      </dgm:t>
    </dgm:pt>
    <dgm:pt modelId="{A101C0D2-F46B-47D3-85D0-E814A2756E7D}" cxnId="{31677E72-EDF0-4AE7-B328-440AF537D73A}" type="parTrans">
      <dgm:prSet/>
      <dgm:spPr/>
      <dgm:t>
        <a:bodyPr/>
        <a:lstStyle/>
        <a:p>
          <a:endParaRPr lang="zh-CN" altLang="en-US"/>
        </a:p>
      </dgm:t>
    </dgm:pt>
    <dgm:pt modelId="{526EEE22-A150-47D2-BCFC-F51F2EE732AB}" cxnId="{31677E72-EDF0-4AE7-B328-440AF537D73A}" type="sibTrans">
      <dgm:prSet/>
      <dgm:spPr/>
      <dgm:t>
        <a:bodyPr/>
        <a:lstStyle/>
        <a:p>
          <a:endParaRPr lang="zh-CN" altLang="en-US"/>
        </a:p>
      </dgm:t>
    </dgm:pt>
    <dgm:pt modelId="{CA28A7C3-DE90-453B-B85F-34956C7D3994}">
      <dgm:prSet phldrT="[文本]"/>
      <dgm:spPr/>
      <dgm:t>
        <a:bodyPr/>
        <a:lstStyle/>
        <a:p>
          <a:r>
            <a:rPr lang="zh-CN" altLang="en-US" dirty="0" smtClean="0"/>
            <a:t>锁降级</a:t>
          </a:r>
          <a:endParaRPr lang="zh-CN" altLang="en-US" dirty="0"/>
        </a:p>
      </dgm:t>
    </dgm:pt>
    <dgm:pt modelId="{1B17DF6A-4D95-4800-9003-4403B47CEB2A}" cxnId="{06399F36-8D53-45F7-AD31-025ACDC785C5}" type="parTrans">
      <dgm:prSet/>
      <dgm:spPr/>
      <dgm:t>
        <a:bodyPr/>
        <a:lstStyle/>
        <a:p>
          <a:endParaRPr lang="zh-CN" altLang="en-US"/>
        </a:p>
      </dgm:t>
    </dgm:pt>
    <dgm:pt modelId="{56610A2A-479F-4B53-AF0E-D6440FDD67BF}" cxnId="{06399F36-8D53-45F7-AD31-025ACDC785C5}" type="sibTrans">
      <dgm:prSet/>
      <dgm:spPr/>
      <dgm:t>
        <a:bodyPr/>
        <a:lstStyle/>
        <a:p>
          <a:endParaRPr lang="zh-CN" altLang="en-US"/>
        </a:p>
      </dgm:t>
    </dgm:pt>
    <dgm:pt modelId="{228069FC-94E0-4360-A42A-CA750FC08760}" type="pres">
      <dgm:prSet presAssocID="{4032A83F-A8CA-467F-8059-4D48CB2BEE31}" presName="composite" presStyleCnt="0">
        <dgm:presLayoutVars>
          <dgm:chMax val="1"/>
          <dgm:dir/>
          <dgm:resizeHandles val="exact"/>
        </dgm:presLayoutVars>
      </dgm:prSet>
      <dgm:spPr/>
      <dgm:t>
        <a:bodyPr/>
        <a:lstStyle/>
        <a:p>
          <a:endParaRPr lang="zh-CN" altLang="en-US"/>
        </a:p>
      </dgm:t>
    </dgm:pt>
    <dgm:pt modelId="{862572B7-EAFA-4A39-8672-DA31F8590892}" type="pres">
      <dgm:prSet presAssocID="{55799628-B42A-423C-9B60-EE02265D9F54}" presName="roof" presStyleLbl="dkBgShp" presStyleIdx="0" presStyleCnt="2" custLinFactNeighborX="-18971" custLinFactNeighborY="-100000"/>
      <dgm:spPr/>
      <dgm:t>
        <a:bodyPr/>
        <a:lstStyle/>
        <a:p>
          <a:endParaRPr lang="zh-CN" altLang="en-US"/>
        </a:p>
      </dgm:t>
    </dgm:pt>
    <dgm:pt modelId="{346048C1-7D09-4F98-93F1-91D25D3631D2}" type="pres">
      <dgm:prSet presAssocID="{55799628-B42A-423C-9B60-EE02265D9F54}" presName="pillars" presStyleCnt="0"/>
      <dgm:spPr/>
    </dgm:pt>
    <dgm:pt modelId="{CDFBD514-2AC8-44CD-9F97-A3C7BD7424EC}" type="pres">
      <dgm:prSet presAssocID="{55799628-B42A-423C-9B60-EE02265D9F54}" presName="pillar1" presStyleLbl="node1" presStyleIdx="0" presStyleCnt="3">
        <dgm:presLayoutVars>
          <dgm:bulletEnabled val="1"/>
        </dgm:presLayoutVars>
      </dgm:prSet>
      <dgm:spPr/>
      <dgm:t>
        <a:bodyPr/>
        <a:lstStyle/>
        <a:p>
          <a:endParaRPr lang="zh-CN" altLang="en-US"/>
        </a:p>
      </dgm:t>
    </dgm:pt>
    <dgm:pt modelId="{721F7DAF-5279-4DAC-ACB7-4354799DB857}" type="pres">
      <dgm:prSet presAssocID="{7846A0DC-DD1A-4E01-AFC0-C3FE5FF0DDD8}" presName="pillarX" presStyleLbl="node1" presStyleIdx="1" presStyleCnt="3">
        <dgm:presLayoutVars>
          <dgm:bulletEnabled val="1"/>
        </dgm:presLayoutVars>
      </dgm:prSet>
      <dgm:spPr/>
      <dgm:t>
        <a:bodyPr/>
        <a:lstStyle/>
        <a:p>
          <a:endParaRPr lang="zh-CN" altLang="en-US"/>
        </a:p>
      </dgm:t>
    </dgm:pt>
    <dgm:pt modelId="{73178A53-5A52-4214-A204-D5F1C838ADB1}" type="pres">
      <dgm:prSet presAssocID="{CA28A7C3-DE90-453B-B85F-34956C7D3994}" presName="pillarX" presStyleLbl="node1" presStyleIdx="2" presStyleCnt="3">
        <dgm:presLayoutVars>
          <dgm:bulletEnabled val="1"/>
        </dgm:presLayoutVars>
      </dgm:prSet>
      <dgm:spPr/>
      <dgm:t>
        <a:bodyPr/>
        <a:lstStyle/>
        <a:p>
          <a:endParaRPr lang="zh-CN" altLang="en-US"/>
        </a:p>
      </dgm:t>
    </dgm:pt>
    <dgm:pt modelId="{8D151C1D-779F-4748-AE2F-A896D9D63831}" type="pres">
      <dgm:prSet presAssocID="{55799628-B42A-423C-9B60-EE02265D9F54}" presName="base" presStyleLbl="dkBgShp" presStyleIdx="1" presStyleCnt="2"/>
      <dgm:spPr/>
    </dgm:pt>
  </dgm:ptLst>
  <dgm:cxnLst>
    <dgm:cxn modelId="{FD60ABEF-7C82-40CA-A288-6B2E4AEBABEE}" type="presOf" srcId="{CA28A7C3-DE90-453B-B85F-34956C7D3994}" destId="{73178A53-5A52-4214-A204-D5F1C838ADB1}" srcOrd="0" destOrd="0" presId="urn:microsoft.com/office/officeart/2005/8/layout/hList3"/>
    <dgm:cxn modelId="{298EC377-EB54-42B3-875E-3FC6317F8CFB}" type="presOf" srcId="{4032A83F-A8CA-467F-8059-4D48CB2BEE31}" destId="{228069FC-94E0-4360-A42A-CA750FC08760}" srcOrd="0" destOrd="0" presId="urn:microsoft.com/office/officeart/2005/8/layout/hList3"/>
    <dgm:cxn modelId="{C6104798-3D8F-4C1D-B674-FC983681C6C5}" srcId="{55799628-B42A-423C-9B60-EE02265D9F54}" destId="{7E349E39-52E9-4F38-87AB-FCFB770A3DDA}" srcOrd="0" destOrd="0" parTransId="{063A9883-E0E7-45DA-8E24-0353A059CE80}" sibTransId="{9FE9147F-9CAC-491F-ACFF-75A3FEC6DCCB}"/>
    <dgm:cxn modelId="{47C072E2-5B13-4CAC-96D3-32A0EF2025B9}" srcId="{4032A83F-A8CA-467F-8059-4D48CB2BEE31}" destId="{55799628-B42A-423C-9B60-EE02265D9F54}" srcOrd="0" destOrd="0" parTransId="{65267320-7A65-4EB7-88CC-C0FE50885F3D}" sibTransId="{EC2B8C1C-2F8C-473A-B230-1D814DFCEC0B}"/>
    <dgm:cxn modelId="{F4A855EE-4DA1-4FDF-8B6A-7C46849C2A61}" type="presOf" srcId="{55799628-B42A-423C-9B60-EE02265D9F54}" destId="{862572B7-EAFA-4A39-8672-DA31F8590892}" srcOrd="0" destOrd="0" presId="urn:microsoft.com/office/officeart/2005/8/layout/hList3"/>
    <dgm:cxn modelId="{06399F36-8D53-45F7-AD31-025ACDC785C5}" srcId="{55799628-B42A-423C-9B60-EE02265D9F54}" destId="{CA28A7C3-DE90-453B-B85F-34956C7D3994}" srcOrd="2" destOrd="0" parTransId="{1B17DF6A-4D95-4800-9003-4403B47CEB2A}" sibTransId="{56610A2A-479F-4B53-AF0E-D6440FDD67BF}"/>
    <dgm:cxn modelId="{31677E72-EDF0-4AE7-B328-440AF537D73A}" srcId="{55799628-B42A-423C-9B60-EE02265D9F54}" destId="{7846A0DC-DD1A-4E01-AFC0-C3FE5FF0DDD8}" srcOrd="1" destOrd="0" parTransId="{A101C0D2-F46B-47D3-85D0-E814A2756E7D}" sibTransId="{526EEE22-A150-47D2-BCFC-F51F2EE732AB}"/>
    <dgm:cxn modelId="{2A77EB8C-453B-4319-B98B-3E6486A5BE1A}" type="presOf" srcId="{7E349E39-52E9-4F38-87AB-FCFB770A3DDA}" destId="{CDFBD514-2AC8-44CD-9F97-A3C7BD7424EC}" srcOrd="0" destOrd="0" presId="urn:microsoft.com/office/officeart/2005/8/layout/hList3"/>
    <dgm:cxn modelId="{FE95352A-F592-46D7-A5D2-98B2942CBEBA}" type="presOf" srcId="{7846A0DC-DD1A-4E01-AFC0-C3FE5FF0DDD8}" destId="{721F7DAF-5279-4DAC-ACB7-4354799DB857}" srcOrd="0" destOrd="0" presId="urn:microsoft.com/office/officeart/2005/8/layout/hList3"/>
    <dgm:cxn modelId="{C204F70F-AC1D-4504-B1D3-B55BE4F49C7C}" type="presParOf" srcId="{228069FC-94E0-4360-A42A-CA750FC08760}" destId="{862572B7-EAFA-4A39-8672-DA31F8590892}" srcOrd="0" destOrd="0" presId="urn:microsoft.com/office/officeart/2005/8/layout/hList3"/>
    <dgm:cxn modelId="{9FDEE3A3-3A3B-4DE0-8281-9B5A7ED5BFF9}" type="presParOf" srcId="{228069FC-94E0-4360-A42A-CA750FC08760}" destId="{346048C1-7D09-4F98-93F1-91D25D3631D2}" srcOrd="1" destOrd="0" presId="urn:microsoft.com/office/officeart/2005/8/layout/hList3"/>
    <dgm:cxn modelId="{ED346BF9-9F19-49A3-9806-1FAF5E25818D}" type="presParOf" srcId="{346048C1-7D09-4F98-93F1-91D25D3631D2}" destId="{CDFBD514-2AC8-44CD-9F97-A3C7BD7424EC}" srcOrd="0" destOrd="0" presId="urn:microsoft.com/office/officeart/2005/8/layout/hList3"/>
    <dgm:cxn modelId="{594204EF-5323-4FBB-802C-0110D84370F9}" type="presParOf" srcId="{346048C1-7D09-4F98-93F1-91D25D3631D2}" destId="{721F7DAF-5279-4DAC-ACB7-4354799DB857}" srcOrd="1" destOrd="0" presId="urn:microsoft.com/office/officeart/2005/8/layout/hList3"/>
    <dgm:cxn modelId="{04C8A6EA-2E76-490A-A45F-96E7E48A24B6}" type="presParOf" srcId="{346048C1-7D09-4F98-93F1-91D25D3631D2}" destId="{73178A53-5A52-4214-A204-D5F1C838ADB1}" srcOrd="2" destOrd="0" presId="urn:microsoft.com/office/officeart/2005/8/layout/hList3"/>
    <dgm:cxn modelId="{946B8134-4038-4AFF-BB16-E279991A021E}" type="presParOf" srcId="{228069FC-94E0-4360-A42A-CA750FC08760}" destId="{8D151C1D-779F-4748-AE2F-A896D9D63831}"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9A867-9275-2844-ACE2-2B1119A85CE3}">
      <dsp:nvSpPr>
        <dsp:cNvPr id="0" name=""/>
        <dsp:cNvSpPr/>
      </dsp:nvSpPr>
      <dsp:spPr>
        <a:xfrm>
          <a:off x="1467334" y="0"/>
          <a:ext cx="1456266" cy="1325921"/>
        </a:xfrm>
        <a:prstGeom prst="trapezoid">
          <a:avLst>
            <a:gd name="adj" fmla="val 54915"/>
          </a:avLst>
        </a:prstGeom>
        <a:solidFill>
          <a:srgbClr val="00B050"/>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zh-CN" altLang="en-US" sz="800" kern="1200" dirty="0">
            <a:latin typeface="Century Gothic"/>
            <a:ea typeface="微软雅黑"/>
            <a:cs typeface=""/>
          </a:endParaRPr>
        </a:p>
        <a:p>
          <a:pPr lvl="0" algn="ctr" defTabSz="355600">
            <a:lnSpc>
              <a:spcPct val="90000"/>
            </a:lnSpc>
            <a:spcBef>
              <a:spcPct val="0"/>
            </a:spcBef>
            <a:spcAft>
              <a:spcPct val="35000"/>
            </a:spcAft>
          </a:pPr>
          <a:r>
            <a:rPr lang="zh-CN" altLang="en-US" sz="800" kern="1200" dirty="0" smtClean="0">
              <a:latin typeface="Century Gothic"/>
              <a:ea typeface="微软雅黑"/>
              <a:cs typeface=""/>
            </a:rPr>
            <a:t>复合原子类</a:t>
          </a:r>
          <a:endParaRPr lang="zh-CN" altLang="en-US" sz="800" kern="1200" dirty="0">
            <a:latin typeface="Century Gothic"/>
            <a:ea typeface="微软雅黑"/>
            <a:cs typeface=""/>
          </a:endParaRPr>
        </a:p>
      </dsp:txBody>
      <dsp:txXfrm>
        <a:off x="1467334" y="0"/>
        <a:ext cx="1456266" cy="1325921"/>
      </dsp:txXfrm>
    </dsp:sp>
    <dsp:sp modelId="{DA3D65F4-8057-654B-BE15-584D0A24E669}">
      <dsp:nvSpPr>
        <dsp:cNvPr id="0" name=""/>
        <dsp:cNvSpPr/>
      </dsp:nvSpPr>
      <dsp:spPr>
        <a:xfrm>
          <a:off x="728133" y="1325921"/>
          <a:ext cx="2912533" cy="1325921"/>
        </a:xfrm>
        <a:prstGeom prst="trapezoid">
          <a:avLst>
            <a:gd name="adj" fmla="val 54915"/>
          </a:avLst>
        </a:prstGeom>
        <a:solidFill>
          <a:srgbClr val="00B0F0"/>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Century Gothic"/>
              <a:ea typeface="微软雅黑"/>
              <a:cs typeface=""/>
            </a:rPr>
            <a:t>操作型原子类</a:t>
          </a:r>
          <a:endParaRPr lang="zh-CN" altLang="en-US" sz="1000" kern="1200" dirty="0">
            <a:latin typeface="Century Gothic"/>
            <a:ea typeface="微软雅黑"/>
            <a:cs typeface=""/>
          </a:endParaRPr>
        </a:p>
      </dsp:txBody>
      <dsp:txXfrm>
        <a:off x="1237826" y="1325921"/>
        <a:ext cx="1893146" cy="1325921"/>
      </dsp:txXfrm>
    </dsp:sp>
    <dsp:sp modelId="{BB6EA1CD-DEC6-4D57-A0C9-67168596DED3}">
      <dsp:nvSpPr>
        <dsp:cNvPr id="0" name=""/>
        <dsp:cNvSpPr/>
      </dsp:nvSpPr>
      <dsp:spPr>
        <a:xfrm>
          <a:off x="0" y="2651843"/>
          <a:ext cx="4368800" cy="1325921"/>
        </a:xfrm>
        <a:prstGeom prst="trapezoid">
          <a:avLst>
            <a:gd name="adj" fmla="val 54915"/>
          </a:avLst>
        </a:prstGeom>
        <a:solidFill>
          <a:schemeClr val="accent5">
            <a:lumMod val="75000"/>
          </a:schemeClr>
        </a:solidFill>
        <a:ln>
          <a:noFill/>
        </a:ln>
        <a:effectLst/>
        <a:sp3d extrusionH="381000" contourW="38100" prstMaterial="matte">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Century Gothic"/>
              <a:ea typeface="微软雅黑"/>
              <a:cs typeface=""/>
            </a:rPr>
            <a:t>标量及数组原子类</a:t>
          </a:r>
          <a:endParaRPr lang="zh-CN" altLang="en-US" sz="1000" kern="1200" dirty="0">
            <a:latin typeface="Century Gothic"/>
            <a:ea typeface="微软雅黑"/>
            <a:cs typeface=""/>
          </a:endParaRPr>
        </a:p>
      </dsp:txBody>
      <dsp:txXfrm>
        <a:off x="764539" y="2651843"/>
        <a:ext cx="2839720" cy="1325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A25C-C616-460E-ABC5-BB55EB48EF24}">
      <dsp:nvSpPr>
        <dsp:cNvPr id="0" name=""/>
        <dsp:cNvSpPr/>
      </dsp:nvSpPr>
      <dsp:spPr>
        <a:xfrm>
          <a:off x="591328" y="1637"/>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lvl="0" algn="l" defTabSz="577850">
            <a:lnSpc>
              <a:spcPct val="90000"/>
            </a:lnSpc>
            <a:spcBef>
              <a:spcPct val="0"/>
            </a:spcBef>
            <a:spcAft>
              <a:spcPct val="35000"/>
            </a:spcAft>
          </a:pPr>
          <a:endParaRPr lang="zh-CN" altLang="en-US" sz="1300" kern="1200" dirty="0"/>
        </a:p>
      </dsp:txBody>
      <dsp:txXfrm>
        <a:off x="591328" y="1637"/>
        <a:ext cx="3261979" cy="296543"/>
      </dsp:txXfrm>
    </dsp:sp>
    <dsp:sp modelId="{BBF172DC-1FDA-4392-A7D0-CB8F4EAF0DCE}">
      <dsp:nvSpPr>
        <dsp:cNvPr id="0" name=""/>
        <dsp:cNvSpPr/>
      </dsp:nvSpPr>
      <dsp:spPr>
        <a:xfrm>
          <a:off x="591328" y="298180"/>
          <a:ext cx="763303" cy="604070"/>
        </a:xfrm>
        <a:prstGeom prst="chevron">
          <a:avLst>
            <a:gd name="adj" fmla="val 706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2656-3A6C-4D31-A77E-9244760412F9}">
      <dsp:nvSpPr>
        <dsp:cNvPr id="0" name=""/>
        <dsp:cNvSpPr/>
      </dsp:nvSpPr>
      <dsp:spPr>
        <a:xfrm>
          <a:off x="1049818" y="298180"/>
          <a:ext cx="763303" cy="604070"/>
        </a:xfrm>
        <a:prstGeom prst="chevron">
          <a:avLst>
            <a:gd name="adj" fmla="val 70610"/>
          </a:avLst>
        </a:prstGeom>
        <a:solidFill>
          <a:schemeClr val="accent2">
            <a:hueOff val="41013"/>
            <a:satOff val="-4525"/>
            <a:lumOff val="-284"/>
            <a:alphaOff val="0"/>
          </a:schemeClr>
        </a:solidFill>
        <a:ln w="12700" cap="flat" cmpd="sng" algn="ctr">
          <a:solidFill>
            <a:schemeClr val="accent2">
              <a:hueOff val="41013"/>
              <a:satOff val="-4525"/>
              <a:lumOff val="-2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D47B7-3D36-458A-BA49-CA08485DC429}">
      <dsp:nvSpPr>
        <dsp:cNvPr id="0" name=""/>
        <dsp:cNvSpPr/>
      </dsp:nvSpPr>
      <dsp:spPr>
        <a:xfrm>
          <a:off x="1508669" y="298180"/>
          <a:ext cx="763303" cy="604070"/>
        </a:xfrm>
        <a:prstGeom prst="chevron">
          <a:avLst>
            <a:gd name="adj" fmla="val 70610"/>
          </a:avLst>
        </a:prstGeom>
        <a:solidFill>
          <a:schemeClr val="accent2">
            <a:hueOff val="82025"/>
            <a:satOff val="-9049"/>
            <a:lumOff val="-569"/>
            <a:alphaOff val="0"/>
          </a:schemeClr>
        </a:solidFill>
        <a:ln w="12700" cap="flat" cmpd="sng" algn="ctr">
          <a:solidFill>
            <a:schemeClr val="accent2">
              <a:hueOff val="82025"/>
              <a:satOff val="-9049"/>
              <a:lumOff val="-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6FDB9-EEEB-4A2E-8489-370816F46890}">
      <dsp:nvSpPr>
        <dsp:cNvPr id="0" name=""/>
        <dsp:cNvSpPr/>
      </dsp:nvSpPr>
      <dsp:spPr>
        <a:xfrm>
          <a:off x="1967159" y="298180"/>
          <a:ext cx="763303" cy="604070"/>
        </a:xfrm>
        <a:prstGeom prst="chevron">
          <a:avLst>
            <a:gd name="adj" fmla="val 70610"/>
          </a:avLst>
        </a:prstGeom>
        <a:solidFill>
          <a:schemeClr val="accent2">
            <a:hueOff val="123038"/>
            <a:satOff val="-13574"/>
            <a:lumOff val="-853"/>
            <a:alphaOff val="0"/>
          </a:schemeClr>
        </a:solidFill>
        <a:ln w="12700" cap="flat" cmpd="sng" algn="ctr">
          <a:solidFill>
            <a:schemeClr val="accent2">
              <a:hueOff val="123038"/>
              <a:satOff val="-13574"/>
              <a:lumOff val="-8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93071-441E-4D6E-8BCE-B8B128DA02DC}">
      <dsp:nvSpPr>
        <dsp:cNvPr id="0" name=""/>
        <dsp:cNvSpPr/>
      </dsp:nvSpPr>
      <dsp:spPr>
        <a:xfrm>
          <a:off x="2426010" y="298180"/>
          <a:ext cx="763303" cy="604070"/>
        </a:xfrm>
        <a:prstGeom prst="chevron">
          <a:avLst>
            <a:gd name="adj" fmla="val 70610"/>
          </a:avLst>
        </a:prstGeom>
        <a:solidFill>
          <a:schemeClr val="accent2">
            <a:hueOff val="164050"/>
            <a:satOff val="-18099"/>
            <a:lumOff val="-1137"/>
            <a:alphaOff val="0"/>
          </a:schemeClr>
        </a:solidFill>
        <a:ln w="12700" cap="flat" cmpd="sng" algn="ctr">
          <a:solidFill>
            <a:schemeClr val="accent2">
              <a:hueOff val="164050"/>
              <a:satOff val="-18099"/>
              <a:lumOff val="-1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EF73C-B45C-4204-87FB-BD964AA4A70D}">
      <dsp:nvSpPr>
        <dsp:cNvPr id="0" name=""/>
        <dsp:cNvSpPr/>
      </dsp:nvSpPr>
      <dsp:spPr>
        <a:xfrm>
          <a:off x="2884500" y="298180"/>
          <a:ext cx="763303" cy="604070"/>
        </a:xfrm>
        <a:prstGeom prst="chevron">
          <a:avLst>
            <a:gd name="adj" fmla="val 70610"/>
          </a:avLst>
        </a:prstGeom>
        <a:solidFill>
          <a:schemeClr val="accent2">
            <a:hueOff val="205063"/>
            <a:satOff val="-22624"/>
            <a:lumOff val="-1421"/>
            <a:alphaOff val="0"/>
          </a:schemeClr>
        </a:solidFill>
        <a:ln w="12700" cap="flat" cmpd="sng" algn="ctr">
          <a:solidFill>
            <a:schemeClr val="accent2">
              <a:hueOff val="205063"/>
              <a:satOff val="-22624"/>
              <a:lumOff val="-14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127A1-7FBA-4D47-BC01-AF2A6ABD5172}">
      <dsp:nvSpPr>
        <dsp:cNvPr id="0" name=""/>
        <dsp:cNvSpPr/>
      </dsp:nvSpPr>
      <dsp:spPr>
        <a:xfrm>
          <a:off x="3343351" y="298180"/>
          <a:ext cx="763303" cy="604070"/>
        </a:xfrm>
        <a:prstGeom prst="chevron">
          <a:avLst>
            <a:gd name="adj" fmla="val 70610"/>
          </a:avLst>
        </a:prstGeom>
        <a:solidFill>
          <a:schemeClr val="accent2">
            <a:hueOff val="246075"/>
            <a:satOff val="-27148"/>
            <a:lumOff val="-1706"/>
            <a:alphaOff val="0"/>
          </a:schemeClr>
        </a:solidFill>
        <a:ln w="12700" cap="flat" cmpd="sng" algn="ctr">
          <a:solidFill>
            <a:schemeClr val="accent2">
              <a:hueOff val="246075"/>
              <a:satOff val="-27148"/>
              <a:lumOff val="-1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E3DB8-91BB-4D58-AC49-7EE8AED1453A}">
      <dsp:nvSpPr>
        <dsp:cNvPr id="0" name=""/>
        <dsp:cNvSpPr/>
      </dsp:nvSpPr>
      <dsp:spPr>
        <a:xfrm>
          <a:off x="591328" y="358587"/>
          <a:ext cx="3304384" cy="483256"/>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Lock.lock</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358587"/>
        <a:ext cx="3304384" cy="483256"/>
      </dsp:txXfrm>
    </dsp:sp>
    <dsp:sp modelId="{A23A7EBE-F387-4719-B2E3-C714FADA7B73}">
      <dsp:nvSpPr>
        <dsp:cNvPr id="0" name=""/>
        <dsp:cNvSpPr/>
      </dsp:nvSpPr>
      <dsp:spPr>
        <a:xfrm>
          <a:off x="591328" y="945319"/>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444500">
            <a:lnSpc>
              <a:spcPct val="90000"/>
            </a:lnSpc>
            <a:spcBef>
              <a:spcPct val="0"/>
            </a:spcBef>
            <a:spcAft>
              <a:spcPct val="35000"/>
            </a:spcAft>
          </a:pPr>
          <a:endParaRPr lang="zh-CN" altLang="en-US" sz="1000" kern="1200" dirty="0"/>
        </a:p>
      </dsp:txBody>
      <dsp:txXfrm>
        <a:off x="591328" y="945319"/>
        <a:ext cx="3261979" cy="296543"/>
      </dsp:txXfrm>
    </dsp:sp>
    <dsp:sp modelId="{E5F5571F-DC93-4AB5-ABAF-9A72A05F6BA2}">
      <dsp:nvSpPr>
        <dsp:cNvPr id="0" name=""/>
        <dsp:cNvSpPr/>
      </dsp:nvSpPr>
      <dsp:spPr>
        <a:xfrm>
          <a:off x="591328" y="1241862"/>
          <a:ext cx="763303" cy="604070"/>
        </a:xfrm>
        <a:prstGeom prst="chevron">
          <a:avLst>
            <a:gd name="adj" fmla="val 70610"/>
          </a:avLst>
        </a:prstGeom>
        <a:solidFill>
          <a:schemeClr val="accent2">
            <a:hueOff val="287087"/>
            <a:satOff val="-31673"/>
            <a:lumOff val="-1990"/>
            <a:alphaOff val="0"/>
          </a:schemeClr>
        </a:solidFill>
        <a:ln w="12700" cap="flat" cmpd="sng" algn="ctr">
          <a:solidFill>
            <a:schemeClr val="accent2">
              <a:hueOff val="287087"/>
              <a:satOff val="-31673"/>
              <a:lumOff val="-19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644AD2-4151-40EE-9FAB-873DC19984BF}">
      <dsp:nvSpPr>
        <dsp:cNvPr id="0" name=""/>
        <dsp:cNvSpPr/>
      </dsp:nvSpPr>
      <dsp:spPr>
        <a:xfrm>
          <a:off x="1049818" y="1241862"/>
          <a:ext cx="763303" cy="604070"/>
        </a:xfrm>
        <a:prstGeom prst="chevron">
          <a:avLst>
            <a:gd name="adj" fmla="val 70610"/>
          </a:avLst>
        </a:prstGeom>
        <a:solidFill>
          <a:schemeClr val="accent2">
            <a:hueOff val="328100"/>
            <a:satOff val="-36198"/>
            <a:lumOff val="-2274"/>
            <a:alphaOff val="0"/>
          </a:schemeClr>
        </a:solidFill>
        <a:ln w="12700" cap="flat" cmpd="sng" algn="ctr">
          <a:solidFill>
            <a:schemeClr val="accent2">
              <a:hueOff val="328100"/>
              <a:satOff val="-36198"/>
              <a:lumOff val="-2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4C321-2EFB-4453-BC50-91CE8E4867D2}">
      <dsp:nvSpPr>
        <dsp:cNvPr id="0" name=""/>
        <dsp:cNvSpPr/>
      </dsp:nvSpPr>
      <dsp:spPr>
        <a:xfrm>
          <a:off x="1508669" y="1241862"/>
          <a:ext cx="763303" cy="604070"/>
        </a:xfrm>
        <a:prstGeom prst="chevron">
          <a:avLst>
            <a:gd name="adj" fmla="val 70610"/>
          </a:avLst>
        </a:prstGeom>
        <a:solidFill>
          <a:schemeClr val="accent2">
            <a:hueOff val="369113"/>
            <a:satOff val="-40722"/>
            <a:lumOff val="-2558"/>
            <a:alphaOff val="0"/>
          </a:schemeClr>
        </a:solidFill>
        <a:ln w="12700" cap="flat" cmpd="sng" algn="ctr">
          <a:solidFill>
            <a:schemeClr val="accent2">
              <a:hueOff val="369113"/>
              <a:satOff val="-40722"/>
              <a:lumOff val="-25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EDFB3-2B44-437F-9995-98CF7567AA48}">
      <dsp:nvSpPr>
        <dsp:cNvPr id="0" name=""/>
        <dsp:cNvSpPr/>
      </dsp:nvSpPr>
      <dsp:spPr>
        <a:xfrm>
          <a:off x="1967159" y="1241862"/>
          <a:ext cx="763303" cy="604070"/>
        </a:xfrm>
        <a:prstGeom prst="chevron">
          <a:avLst>
            <a:gd name="adj" fmla="val 70610"/>
          </a:avLst>
        </a:prstGeom>
        <a:solidFill>
          <a:schemeClr val="accent2">
            <a:hueOff val="410125"/>
            <a:satOff val="-45247"/>
            <a:lumOff val="-2843"/>
            <a:alphaOff val="0"/>
          </a:schemeClr>
        </a:solidFill>
        <a:ln w="12700" cap="flat" cmpd="sng" algn="ctr">
          <a:solidFill>
            <a:schemeClr val="accent2">
              <a:hueOff val="410125"/>
              <a:satOff val="-45247"/>
              <a:lumOff val="-2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6044B-2735-41D2-B0A2-0D9F9C5CB9A3}">
      <dsp:nvSpPr>
        <dsp:cNvPr id="0" name=""/>
        <dsp:cNvSpPr/>
      </dsp:nvSpPr>
      <dsp:spPr>
        <a:xfrm>
          <a:off x="2426010" y="1241862"/>
          <a:ext cx="763303" cy="604070"/>
        </a:xfrm>
        <a:prstGeom prst="chevron">
          <a:avLst>
            <a:gd name="adj" fmla="val 70610"/>
          </a:avLst>
        </a:prstGeom>
        <a:solidFill>
          <a:schemeClr val="accent2">
            <a:hueOff val="451138"/>
            <a:satOff val="-49772"/>
            <a:lumOff val="-3127"/>
            <a:alphaOff val="0"/>
          </a:schemeClr>
        </a:solidFill>
        <a:ln w="12700" cap="flat" cmpd="sng" algn="ctr">
          <a:solidFill>
            <a:schemeClr val="accent2">
              <a:hueOff val="451138"/>
              <a:satOff val="-49772"/>
              <a:lumOff val="-3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80A696-2855-4C7A-BB7F-E930462ED0F5}">
      <dsp:nvSpPr>
        <dsp:cNvPr id="0" name=""/>
        <dsp:cNvSpPr/>
      </dsp:nvSpPr>
      <dsp:spPr>
        <a:xfrm>
          <a:off x="2884500" y="1241862"/>
          <a:ext cx="763303" cy="604070"/>
        </a:xfrm>
        <a:prstGeom prst="chevron">
          <a:avLst>
            <a:gd name="adj" fmla="val 70610"/>
          </a:avLst>
        </a:prstGeom>
        <a:solidFill>
          <a:schemeClr val="accent2">
            <a:hueOff val="492150"/>
            <a:satOff val="-54296"/>
            <a:lumOff val="-3411"/>
            <a:alphaOff val="0"/>
          </a:schemeClr>
        </a:solidFill>
        <a:ln w="12700" cap="flat" cmpd="sng" algn="ctr">
          <a:solidFill>
            <a:schemeClr val="accent2">
              <a:hueOff val="492150"/>
              <a:satOff val="-54296"/>
              <a:lumOff val="-3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C53F5-2FE1-4172-9821-DFAF3CC0B427}">
      <dsp:nvSpPr>
        <dsp:cNvPr id="0" name=""/>
        <dsp:cNvSpPr/>
      </dsp:nvSpPr>
      <dsp:spPr>
        <a:xfrm>
          <a:off x="3343351" y="1241862"/>
          <a:ext cx="763303" cy="604070"/>
        </a:xfrm>
        <a:prstGeom prst="chevron">
          <a:avLst>
            <a:gd name="adj" fmla="val 70610"/>
          </a:avLst>
        </a:prstGeom>
        <a:solidFill>
          <a:schemeClr val="accent2">
            <a:hueOff val="533162"/>
            <a:satOff val="-58821"/>
            <a:lumOff val="-3695"/>
            <a:alphaOff val="0"/>
          </a:schemeClr>
        </a:solidFill>
        <a:ln w="12700" cap="flat" cmpd="sng" algn="ctr">
          <a:solidFill>
            <a:schemeClr val="accent2">
              <a:hueOff val="533162"/>
              <a:satOff val="-58821"/>
              <a:lumOff val="-36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38017-D2F4-4D40-99F5-CA808131C716}">
      <dsp:nvSpPr>
        <dsp:cNvPr id="0" name=""/>
        <dsp:cNvSpPr/>
      </dsp:nvSpPr>
      <dsp:spPr>
        <a:xfrm>
          <a:off x="591328" y="1302269"/>
          <a:ext cx="3304384" cy="483256"/>
        </a:xfrm>
        <a:prstGeom prst="rect">
          <a:avLst/>
        </a:prstGeom>
        <a:solidFill>
          <a:schemeClr val="lt1">
            <a:hueOff val="0"/>
            <a:satOff val="0"/>
            <a:lumOff val="0"/>
            <a:alphaOff val="0"/>
          </a:schemeClr>
        </a:solidFill>
        <a:ln w="12700" cap="flat" cmpd="sng" algn="ctr">
          <a:solidFill>
            <a:schemeClr val="accent2">
              <a:hueOff val="410125"/>
              <a:satOff val="-45247"/>
              <a:lumOff val="-2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lockInterruptibly</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1302269"/>
        <a:ext cx="3304384" cy="483256"/>
      </dsp:txXfrm>
    </dsp:sp>
    <dsp:sp modelId="{FE42F6A5-3FF0-410A-A7CD-6ED58591E5D4}">
      <dsp:nvSpPr>
        <dsp:cNvPr id="0" name=""/>
        <dsp:cNvSpPr/>
      </dsp:nvSpPr>
      <dsp:spPr>
        <a:xfrm>
          <a:off x="591328" y="1889001"/>
          <a:ext cx="3261979" cy="29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444500">
            <a:lnSpc>
              <a:spcPct val="90000"/>
            </a:lnSpc>
            <a:spcBef>
              <a:spcPct val="0"/>
            </a:spcBef>
            <a:spcAft>
              <a:spcPct val="35000"/>
            </a:spcAft>
          </a:pPr>
          <a:endParaRPr lang="zh-CN" altLang="en-US" sz="1000" kern="1200"/>
        </a:p>
      </dsp:txBody>
      <dsp:txXfrm>
        <a:off x="591328" y="1889001"/>
        <a:ext cx="3261979" cy="296543"/>
      </dsp:txXfrm>
    </dsp:sp>
    <dsp:sp modelId="{314714C7-4852-415C-9E62-EFCFDFA284E4}">
      <dsp:nvSpPr>
        <dsp:cNvPr id="0" name=""/>
        <dsp:cNvSpPr/>
      </dsp:nvSpPr>
      <dsp:spPr>
        <a:xfrm>
          <a:off x="591328" y="2185544"/>
          <a:ext cx="763303" cy="604070"/>
        </a:xfrm>
        <a:prstGeom prst="chevron">
          <a:avLst>
            <a:gd name="adj" fmla="val 70610"/>
          </a:avLst>
        </a:prstGeom>
        <a:solidFill>
          <a:schemeClr val="accent2">
            <a:hueOff val="574175"/>
            <a:satOff val="-63346"/>
            <a:lumOff val="-3980"/>
            <a:alphaOff val="0"/>
          </a:schemeClr>
        </a:solidFill>
        <a:ln w="12700" cap="flat" cmpd="sng" algn="ctr">
          <a:solidFill>
            <a:schemeClr val="accent2">
              <a:hueOff val="574175"/>
              <a:satOff val="-63346"/>
              <a:lumOff val="-3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C421B-4B4E-4DBD-B548-B17139915D21}">
      <dsp:nvSpPr>
        <dsp:cNvPr id="0" name=""/>
        <dsp:cNvSpPr/>
      </dsp:nvSpPr>
      <dsp:spPr>
        <a:xfrm>
          <a:off x="1049818" y="2185544"/>
          <a:ext cx="763303" cy="604070"/>
        </a:xfrm>
        <a:prstGeom prst="chevron">
          <a:avLst>
            <a:gd name="adj" fmla="val 70610"/>
          </a:avLst>
        </a:prstGeom>
        <a:solidFill>
          <a:schemeClr val="accent2">
            <a:hueOff val="615188"/>
            <a:satOff val="-67870"/>
            <a:lumOff val="-4264"/>
            <a:alphaOff val="0"/>
          </a:schemeClr>
        </a:solidFill>
        <a:ln w="12700" cap="flat" cmpd="sng" algn="ctr">
          <a:solidFill>
            <a:schemeClr val="accent2">
              <a:hueOff val="615188"/>
              <a:satOff val="-67870"/>
              <a:lumOff val="-42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37CF0-9F14-4623-A915-36A57176BDE3}">
      <dsp:nvSpPr>
        <dsp:cNvPr id="0" name=""/>
        <dsp:cNvSpPr/>
      </dsp:nvSpPr>
      <dsp:spPr>
        <a:xfrm>
          <a:off x="1508669" y="2185544"/>
          <a:ext cx="763303" cy="604070"/>
        </a:xfrm>
        <a:prstGeom prst="chevron">
          <a:avLst>
            <a:gd name="adj" fmla="val 70610"/>
          </a:avLst>
        </a:prstGeom>
        <a:solidFill>
          <a:schemeClr val="accent2">
            <a:hueOff val="656200"/>
            <a:satOff val="-72395"/>
            <a:lumOff val="-4548"/>
            <a:alphaOff val="0"/>
          </a:schemeClr>
        </a:solidFill>
        <a:ln w="12700" cap="flat" cmpd="sng" algn="ctr">
          <a:solidFill>
            <a:schemeClr val="accent2">
              <a:hueOff val="656200"/>
              <a:satOff val="-72395"/>
              <a:lumOff val="-45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21DFD-8612-408B-8262-D007D0BE4C50}">
      <dsp:nvSpPr>
        <dsp:cNvPr id="0" name=""/>
        <dsp:cNvSpPr/>
      </dsp:nvSpPr>
      <dsp:spPr>
        <a:xfrm>
          <a:off x="1967159" y="2185544"/>
          <a:ext cx="763303" cy="604070"/>
        </a:xfrm>
        <a:prstGeom prst="chevron">
          <a:avLst>
            <a:gd name="adj" fmla="val 70610"/>
          </a:avLst>
        </a:prstGeom>
        <a:solidFill>
          <a:schemeClr val="accent2">
            <a:hueOff val="697213"/>
            <a:satOff val="-76920"/>
            <a:lumOff val="-4832"/>
            <a:alphaOff val="0"/>
          </a:schemeClr>
        </a:solidFill>
        <a:ln w="12700" cap="flat" cmpd="sng" algn="ctr">
          <a:solidFill>
            <a:schemeClr val="accent2">
              <a:hueOff val="697213"/>
              <a:satOff val="-76920"/>
              <a:lumOff val="-48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11188C-0F6A-43A2-B442-F5488D958A33}">
      <dsp:nvSpPr>
        <dsp:cNvPr id="0" name=""/>
        <dsp:cNvSpPr/>
      </dsp:nvSpPr>
      <dsp:spPr>
        <a:xfrm>
          <a:off x="2426010" y="2185544"/>
          <a:ext cx="763303" cy="604070"/>
        </a:xfrm>
        <a:prstGeom prst="chevron">
          <a:avLst>
            <a:gd name="adj" fmla="val 70610"/>
          </a:avLst>
        </a:prstGeom>
        <a:solidFill>
          <a:schemeClr val="accent2">
            <a:hueOff val="738225"/>
            <a:satOff val="-81445"/>
            <a:lumOff val="-5117"/>
            <a:alphaOff val="0"/>
          </a:schemeClr>
        </a:solidFill>
        <a:ln w="12700" cap="flat" cmpd="sng" algn="ctr">
          <a:solidFill>
            <a:schemeClr val="accent2">
              <a:hueOff val="738225"/>
              <a:satOff val="-81445"/>
              <a:lumOff val="-5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769FA-48B4-4544-95F0-03833F4D49B6}">
      <dsp:nvSpPr>
        <dsp:cNvPr id="0" name=""/>
        <dsp:cNvSpPr/>
      </dsp:nvSpPr>
      <dsp:spPr>
        <a:xfrm>
          <a:off x="2884500" y="2185544"/>
          <a:ext cx="763303" cy="604070"/>
        </a:xfrm>
        <a:prstGeom prst="chevron">
          <a:avLst>
            <a:gd name="adj" fmla="val 70610"/>
          </a:avLst>
        </a:prstGeom>
        <a:solidFill>
          <a:schemeClr val="accent2">
            <a:hueOff val="779237"/>
            <a:satOff val="-85969"/>
            <a:lumOff val="-5401"/>
            <a:alphaOff val="0"/>
          </a:schemeClr>
        </a:solidFill>
        <a:ln w="12700" cap="flat" cmpd="sng" algn="ctr">
          <a:solidFill>
            <a:schemeClr val="accent2">
              <a:hueOff val="779237"/>
              <a:satOff val="-85969"/>
              <a:lumOff val="-5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A11E2-FACA-49CC-8B8B-57A33536B86A}">
      <dsp:nvSpPr>
        <dsp:cNvPr id="0" name=""/>
        <dsp:cNvSpPr/>
      </dsp:nvSpPr>
      <dsp:spPr>
        <a:xfrm>
          <a:off x="3343351" y="2185544"/>
          <a:ext cx="763303" cy="604070"/>
        </a:xfrm>
        <a:prstGeom prst="chevron">
          <a:avLst>
            <a:gd name="adj" fmla="val 70610"/>
          </a:avLst>
        </a:prstGeom>
        <a:solidFill>
          <a:schemeClr val="accent2">
            <a:hueOff val="820250"/>
            <a:satOff val="-90494"/>
            <a:lumOff val="-5685"/>
            <a:alphaOff val="0"/>
          </a:schemeClr>
        </a:solidFill>
        <a:ln w="12700" cap="flat" cmpd="sng" algn="ctr">
          <a:solidFill>
            <a:schemeClr val="accent2">
              <a:hueOff val="820250"/>
              <a:satOff val="-90494"/>
              <a:lumOff val="-56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8CD8F-FED2-48CF-98B4-4C2D4A52733B}">
      <dsp:nvSpPr>
        <dsp:cNvPr id="0" name=""/>
        <dsp:cNvSpPr/>
      </dsp:nvSpPr>
      <dsp:spPr>
        <a:xfrm>
          <a:off x="591328" y="2245951"/>
          <a:ext cx="3304384" cy="483256"/>
        </a:xfrm>
        <a:prstGeom prst="rect">
          <a:avLst/>
        </a:prstGeom>
        <a:solidFill>
          <a:schemeClr val="lt1">
            <a:hueOff val="0"/>
            <a:satOff val="0"/>
            <a:lumOff val="0"/>
            <a:alphaOff val="0"/>
          </a:schemeClr>
        </a:solidFill>
        <a:ln w="12700" cap="flat" cmpd="sng" algn="ctr">
          <a:solidFill>
            <a:schemeClr val="accent2">
              <a:hueOff val="820250"/>
              <a:satOff val="-90494"/>
              <a:lumOff val="-56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Lock. </a:t>
          </a:r>
          <a:r>
            <a:rPr lang="en-US" altLang="zh-CN" sz="1900" b="1" kern="1200" dirty="0" err="1" smtClean="0">
              <a:solidFill>
                <a:srgbClr val="00B050"/>
              </a:solidFill>
              <a:latin typeface="微软雅黑" panose="020B0503020204020204" pitchFamily="34" charset="-122"/>
              <a:ea typeface="微软雅黑" panose="020B0503020204020204" pitchFamily="34" charset="-122"/>
              <a:cs typeface="+mn-ea"/>
              <a:sym typeface="+mn-lt"/>
            </a:rPr>
            <a:t>tryLock</a:t>
          </a:r>
          <a:r>
            <a:rPr lang="en-US" altLang="zh-CN" sz="1900" b="1" kern="1200" dirty="0" smtClean="0">
              <a:solidFill>
                <a:srgbClr val="00B050"/>
              </a:solidFill>
              <a:latin typeface="微软雅黑" panose="020B0503020204020204" pitchFamily="34" charset="-122"/>
              <a:ea typeface="微软雅黑" panose="020B0503020204020204" pitchFamily="34" charset="-122"/>
              <a:cs typeface="+mn-ea"/>
              <a:sym typeface="+mn-lt"/>
            </a:rPr>
            <a:t>()</a:t>
          </a:r>
          <a:endParaRPr lang="zh-CN" altLang="en-US" sz="1900" kern="1200" dirty="0"/>
        </a:p>
      </dsp:txBody>
      <dsp:txXfrm>
        <a:off x="591328" y="2245951"/>
        <a:ext cx="3304384" cy="4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572B7-EAFA-4A39-8672-DA31F8590892}">
      <dsp:nvSpPr>
        <dsp:cNvPr id="0" name=""/>
        <dsp:cNvSpPr/>
      </dsp:nvSpPr>
      <dsp:spPr>
        <a:xfrm>
          <a:off x="0" y="0"/>
          <a:ext cx="4188198" cy="8391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err="1" smtClean="0">
              <a:solidFill>
                <a:schemeClr val="accent2">
                  <a:lumMod val="75000"/>
                </a:schemeClr>
              </a:solidFill>
            </a:rPr>
            <a:t>ReentrantLock</a:t>
          </a:r>
          <a:r>
            <a:rPr lang="en-US" sz="2000" b="1" i="0" kern="1200" dirty="0" smtClean="0">
              <a:solidFill>
                <a:schemeClr val="accent2">
                  <a:lumMod val="75000"/>
                </a:schemeClr>
              </a:solidFill>
            </a:rPr>
            <a:t> </a:t>
          </a:r>
          <a:r>
            <a:rPr lang="en-US" altLang="zh-CN" sz="2000" b="1" i="0" kern="1200" dirty="0" smtClean="0">
              <a:solidFill>
                <a:schemeClr val="accent2">
                  <a:lumMod val="75000"/>
                </a:schemeClr>
              </a:solidFill>
            </a:rPr>
            <a:t>implements Lock</a:t>
          </a:r>
          <a:endParaRPr lang="zh-CN" altLang="en-US" sz="2000" b="1" kern="1200" dirty="0">
            <a:solidFill>
              <a:schemeClr val="accent2">
                <a:lumMod val="75000"/>
              </a:schemeClr>
            </a:solidFill>
          </a:endParaRPr>
        </a:p>
      </dsp:txBody>
      <dsp:txXfrm>
        <a:off x="0" y="0"/>
        <a:ext cx="4188198" cy="839100"/>
      </dsp:txXfrm>
    </dsp:sp>
    <dsp:sp modelId="{CDFBD514-2AC8-44CD-9F97-A3C7BD7424EC}">
      <dsp:nvSpPr>
        <dsp:cNvPr id="0" name=""/>
        <dsp:cNvSpPr/>
      </dsp:nvSpPr>
      <dsp:spPr>
        <a:xfrm>
          <a:off x="0" y="839100"/>
          <a:ext cx="2094099" cy="17621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重入性</a:t>
          </a:r>
          <a:endParaRPr lang="zh-CN" altLang="en-US" sz="4500" kern="1200" dirty="0"/>
        </a:p>
      </dsp:txBody>
      <dsp:txXfrm>
        <a:off x="0" y="839100"/>
        <a:ext cx="2094099" cy="1762110"/>
      </dsp:txXfrm>
    </dsp:sp>
    <dsp:sp modelId="{721F7DAF-5279-4DAC-ACB7-4354799DB857}">
      <dsp:nvSpPr>
        <dsp:cNvPr id="0" name=""/>
        <dsp:cNvSpPr/>
      </dsp:nvSpPr>
      <dsp:spPr>
        <a:xfrm>
          <a:off x="2094099" y="839100"/>
          <a:ext cx="2094099" cy="17621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t>安全锁</a:t>
          </a:r>
          <a:endParaRPr lang="zh-CN" altLang="en-US" sz="4500" kern="1200" dirty="0"/>
        </a:p>
      </dsp:txBody>
      <dsp:txXfrm>
        <a:off x="2094099" y="839100"/>
        <a:ext cx="2094099" cy="1762110"/>
      </dsp:txXfrm>
    </dsp:sp>
    <dsp:sp modelId="{8D151C1D-779F-4748-AE2F-A896D9D63831}">
      <dsp:nvSpPr>
        <dsp:cNvPr id="0" name=""/>
        <dsp:cNvSpPr/>
      </dsp:nvSpPr>
      <dsp:spPr>
        <a:xfrm>
          <a:off x="0" y="2601210"/>
          <a:ext cx="4188198" cy="19579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572B7-EAFA-4A39-8672-DA31F8590892}">
      <dsp:nvSpPr>
        <dsp:cNvPr id="0" name=""/>
        <dsp:cNvSpPr/>
      </dsp:nvSpPr>
      <dsp:spPr>
        <a:xfrm>
          <a:off x="0" y="0"/>
          <a:ext cx="3566406" cy="64524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i="0" kern="1200" dirty="0" err="1" smtClean="0">
              <a:solidFill>
                <a:schemeClr val="accent2">
                  <a:lumMod val="75000"/>
                </a:schemeClr>
              </a:solidFill>
            </a:rPr>
            <a:t>ReentrantReadWriteLock</a:t>
          </a:r>
          <a:r>
            <a:rPr lang="en-US" sz="2000" b="1" i="0" kern="1200" dirty="0" smtClean="0">
              <a:solidFill>
                <a:schemeClr val="accent2">
                  <a:lumMod val="75000"/>
                </a:schemeClr>
              </a:solidFill>
            </a:rPr>
            <a:t> </a:t>
          </a:r>
          <a:r>
            <a:rPr lang="en-US" altLang="zh-CN" sz="2000" b="1" i="0" kern="1200" dirty="0" smtClean="0">
              <a:solidFill>
                <a:schemeClr val="accent2">
                  <a:lumMod val="75000"/>
                </a:schemeClr>
              </a:solidFill>
            </a:rPr>
            <a:t>implements </a:t>
          </a:r>
          <a:r>
            <a:rPr lang="en-US" altLang="zh-CN" sz="2000" b="1" i="0" kern="1200" dirty="0" err="1" smtClean="0">
              <a:solidFill>
                <a:schemeClr val="accent2">
                  <a:lumMod val="75000"/>
                </a:schemeClr>
              </a:solidFill>
            </a:rPr>
            <a:t>ReadWriteLock</a:t>
          </a:r>
          <a:endParaRPr lang="zh-CN" altLang="en-US" sz="2000" b="1" kern="1200" dirty="0">
            <a:solidFill>
              <a:schemeClr val="accent2">
                <a:lumMod val="75000"/>
              </a:schemeClr>
            </a:solidFill>
          </a:endParaRPr>
        </a:p>
      </dsp:txBody>
      <dsp:txXfrm>
        <a:off x="0" y="0"/>
        <a:ext cx="3566406" cy="645246"/>
      </dsp:txXfrm>
    </dsp:sp>
    <dsp:sp modelId="{CDFBD514-2AC8-44CD-9F97-A3C7BD7424EC}">
      <dsp:nvSpPr>
        <dsp:cNvPr id="0" name=""/>
        <dsp:cNvSpPr/>
      </dsp:nvSpPr>
      <dsp:spPr>
        <a:xfrm>
          <a:off x="1741"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重入性</a:t>
          </a:r>
          <a:endParaRPr lang="zh-CN" altLang="en-US" sz="2500" kern="1200" dirty="0"/>
        </a:p>
      </dsp:txBody>
      <dsp:txXfrm>
        <a:off x="1741" y="645246"/>
        <a:ext cx="1187641" cy="1355018"/>
      </dsp:txXfrm>
    </dsp:sp>
    <dsp:sp modelId="{721F7DAF-5279-4DAC-ACB7-4354799DB857}">
      <dsp:nvSpPr>
        <dsp:cNvPr id="0" name=""/>
        <dsp:cNvSpPr/>
      </dsp:nvSpPr>
      <dsp:spPr>
        <a:xfrm>
          <a:off x="1189382"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公平选择性</a:t>
          </a:r>
          <a:endParaRPr lang="zh-CN" altLang="en-US" sz="2500" kern="1200" dirty="0"/>
        </a:p>
      </dsp:txBody>
      <dsp:txXfrm>
        <a:off x="1189382" y="645246"/>
        <a:ext cx="1187641" cy="1355018"/>
      </dsp:txXfrm>
    </dsp:sp>
    <dsp:sp modelId="{73178A53-5A52-4214-A204-D5F1C838ADB1}">
      <dsp:nvSpPr>
        <dsp:cNvPr id="0" name=""/>
        <dsp:cNvSpPr/>
      </dsp:nvSpPr>
      <dsp:spPr>
        <a:xfrm>
          <a:off x="2377023" y="645246"/>
          <a:ext cx="1187641" cy="1355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锁降级</a:t>
          </a:r>
          <a:endParaRPr lang="zh-CN" altLang="en-US" sz="2500" kern="1200" dirty="0"/>
        </a:p>
      </dsp:txBody>
      <dsp:txXfrm>
        <a:off x="2377023" y="645246"/>
        <a:ext cx="1187641" cy="1355018"/>
      </dsp:txXfrm>
    </dsp:sp>
    <dsp:sp modelId="{8D151C1D-779F-4748-AE2F-A896D9D63831}">
      <dsp:nvSpPr>
        <dsp:cNvPr id="0" name=""/>
        <dsp:cNvSpPr/>
      </dsp:nvSpPr>
      <dsp:spPr>
        <a:xfrm>
          <a:off x="0" y="2000265"/>
          <a:ext cx="3566406" cy="15055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type="chevron" r:blip="" rot="180">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type="chevron" r:blip="" rot="180">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type="chevron" r:blip="" rot="180">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type="chevron" r:blip="" rot="180">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type="chevron" r:blip="" rot="180">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type="chevron" r:blip="" rot="180">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type="chevron" r:blip="" rot="180">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microsoft.com/office/2007/relationships/hdphoto" Target="../media/hdphoto1.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直角三角形 5"/>
          <p:cNvSpPr/>
          <p:nvPr userDrawn="1"/>
        </p:nvSpPr>
        <p:spPr>
          <a:xfrm flipV="1">
            <a:off x="228917" y="209795"/>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 name="三角形 11"/>
          <p:cNvSpPr/>
          <p:nvPr userDrawn="1"/>
        </p:nvSpPr>
        <p:spPr>
          <a:xfrm>
            <a:off x="37247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8" name="三角形 12"/>
          <p:cNvSpPr/>
          <p:nvPr userDrawn="1"/>
        </p:nvSpPr>
        <p:spPr>
          <a:xfrm flipV="1">
            <a:off x="1064958"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9" name="三角形 13"/>
          <p:cNvSpPr/>
          <p:nvPr userDrawn="1"/>
        </p:nvSpPr>
        <p:spPr>
          <a:xfrm>
            <a:off x="1757440"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0" name="三角形 14"/>
          <p:cNvSpPr/>
          <p:nvPr userDrawn="1"/>
        </p:nvSpPr>
        <p:spPr>
          <a:xfrm flipV="1">
            <a:off x="2449923"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1" name="三角形 15"/>
          <p:cNvSpPr/>
          <p:nvPr userDrawn="1"/>
        </p:nvSpPr>
        <p:spPr>
          <a:xfrm>
            <a:off x="314240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2" name="三角形 16"/>
          <p:cNvSpPr/>
          <p:nvPr userDrawn="1"/>
        </p:nvSpPr>
        <p:spPr>
          <a:xfrm flipV="1">
            <a:off x="3834887"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3" name="三角形 17"/>
          <p:cNvSpPr/>
          <p:nvPr userDrawn="1"/>
        </p:nvSpPr>
        <p:spPr>
          <a:xfrm>
            <a:off x="4527370"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4" name="三角形 18"/>
          <p:cNvSpPr/>
          <p:nvPr userDrawn="1"/>
        </p:nvSpPr>
        <p:spPr>
          <a:xfrm flipV="1">
            <a:off x="5219852"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5" name="三角形 19"/>
          <p:cNvSpPr/>
          <p:nvPr userDrawn="1"/>
        </p:nvSpPr>
        <p:spPr>
          <a:xfrm>
            <a:off x="5912335"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6" name="三角形 20"/>
          <p:cNvSpPr/>
          <p:nvPr userDrawn="1"/>
        </p:nvSpPr>
        <p:spPr>
          <a:xfrm flipV="1">
            <a:off x="6604817"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7" name="三角形 21"/>
          <p:cNvSpPr/>
          <p:nvPr userDrawn="1"/>
        </p:nvSpPr>
        <p:spPr>
          <a:xfrm>
            <a:off x="7297299"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8" name="三角形 22"/>
          <p:cNvSpPr/>
          <p:nvPr userDrawn="1"/>
        </p:nvSpPr>
        <p:spPr>
          <a:xfrm flipV="1">
            <a:off x="7989782"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9" name="三角形 23"/>
          <p:cNvSpPr/>
          <p:nvPr userDrawn="1"/>
        </p:nvSpPr>
        <p:spPr>
          <a:xfrm>
            <a:off x="8682264" y="209795"/>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0" name="三角形 24"/>
          <p:cNvSpPr/>
          <p:nvPr userDrawn="1"/>
        </p:nvSpPr>
        <p:spPr>
          <a:xfrm flipV="1">
            <a:off x="9374747" y="209795"/>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1" name="三角形 25"/>
          <p:cNvSpPr/>
          <p:nvPr userDrawn="1"/>
        </p:nvSpPr>
        <p:spPr>
          <a:xfrm>
            <a:off x="10067229" y="209795"/>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2" name="三角形 26"/>
          <p:cNvSpPr/>
          <p:nvPr userDrawn="1"/>
        </p:nvSpPr>
        <p:spPr>
          <a:xfrm flipV="1">
            <a:off x="10759709" y="209795"/>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3" name="直角三角形 22"/>
          <p:cNvSpPr/>
          <p:nvPr userDrawn="1"/>
        </p:nvSpPr>
        <p:spPr>
          <a:xfrm flipH="1">
            <a:off x="11452187" y="209795"/>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4" name="直角三角形 23"/>
          <p:cNvSpPr/>
          <p:nvPr userDrawn="1"/>
        </p:nvSpPr>
        <p:spPr>
          <a:xfrm>
            <a:off x="235752" y="1073268"/>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5" name="三角形 31"/>
          <p:cNvSpPr/>
          <p:nvPr userDrawn="1"/>
        </p:nvSpPr>
        <p:spPr>
          <a:xfrm flipV="1">
            <a:off x="379310"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6" name="三角形 32"/>
          <p:cNvSpPr/>
          <p:nvPr userDrawn="1"/>
        </p:nvSpPr>
        <p:spPr>
          <a:xfrm>
            <a:off x="1071793"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7" name="三角形 33"/>
          <p:cNvSpPr/>
          <p:nvPr userDrawn="1"/>
        </p:nvSpPr>
        <p:spPr>
          <a:xfrm flipV="1">
            <a:off x="1764275"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8" name="三角形 34"/>
          <p:cNvSpPr/>
          <p:nvPr userDrawn="1"/>
        </p:nvSpPr>
        <p:spPr>
          <a:xfrm>
            <a:off x="2456758"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29" name="三角形 35"/>
          <p:cNvSpPr/>
          <p:nvPr userDrawn="1"/>
        </p:nvSpPr>
        <p:spPr>
          <a:xfrm flipV="1">
            <a:off x="3149240"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0" name="三角形 36"/>
          <p:cNvSpPr/>
          <p:nvPr userDrawn="1"/>
        </p:nvSpPr>
        <p:spPr>
          <a:xfrm>
            <a:off x="3841722"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1" name="三角形 37"/>
          <p:cNvSpPr/>
          <p:nvPr userDrawn="1"/>
        </p:nvSpPr>
        <p:spPr>
          <a:xfrm flipV="1">
            <a:off x="4534205"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2" name="三角形 38"/>
          <p:cNvSpPr/>
          <p:nvPr userDrawn="1"/>
        </p:nvSpPr>
        <p:spPr>
          <a:xfrm>
            <a:off x="5226687"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3" name="三角形 39"/>
          <p:cNvSpPr/>
          <p:nvPr userDrawn="1"/>
        </p:nvSpPr>
        <p:spPr>
          <a:xfrm flipV="1">
            <a:off x="5919170"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4" name="三角形 40"/>
          <p:cNvSpPr/>
          <p:nvPr userDrawn="1"/>
        </p:nvSpPr>
        <p:spPr>
          <a:xfrm>
            <a:off x="6611652"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5" name="三角形 41"/>
          <p:cNvSpPr/>
          <p:nvPr userDrawn="1"/>
        </p:nvSpPr>
        <p:spPr>
          <a:xfrm flipV="1">
            <a:off x="7304134"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6" name="三角形 42"/>
          <p:cNvSpPr/>
          <p:nvPr userDrawn="1"/>
        </p:nvSpPr>
        <p:spPr>
          <a:xfrm>
            <a:off x="7996617"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7" name="三角形 43"/>
          <p:cNvSpPr/>
          <p:nvPr userDrawn="1"/>
        </p:nvSpPr>
        <p:spPr>
          <a:xfrm flipV="1">
            <a:off x="8689099" y="106457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8" name="三角形 44"/>
          <p:cNvSpPr/>
          <p:nvPr userDrawn="1"/>
        </p:nvSpPr>
        <p:spPr>
          <a:xfrm>
            <a:off x="9381582" y="106457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39" name="三角形 45"/>
          <p:cNvSpPr/>
          <p:nvPr userDrawn="1"/>
        </p:nvSpPr>
        <p:spPr>
          <a:xfrm flipV="1">
            <a:off x="10074064" y="106457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0" name="三角形 46"/>
          <p:cNvSpPr/>
          <p:nvPr userDrawn="1"/>
        </p:nvSpPr>
        <p:spPr>
          <a:xfrm>
            <a:off x="10766544" y="106457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1" name="直角三角形 40"/>
          <p:cNvSpPr/>
          <p:nvPr userDrawn="1"/>
        </p:nvSpPr>
        <p:spPr>
          <a:xfrm flipH="1" flipV="1">
            <a:off x="11459022" y="1073268"/>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2" name="直角三角形 41"/>
          <p:cNvSpPr/>
          <p:nvPr userDrawn="1"/>
        </p:nvSpPr>
        <p:spPr>
          <a:xfrm flipV="1">
            <a:off x="235752" y="5015033"/>
            <a:ext cx="511208" cy="73401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3" name="三角形 50"/>
          <p:cNvSpPr/>
          <p:nvPr userDrawn="1"/>
        </p:nvSpPr>
        <p:spPr>
          <a:xfrm>
            <a:off x="37931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4" name="三角形 51"/>
          <p:cNvSpPr/>
          <p:nvPr userDrawn="1"/>
        </p:nvSpPr>
        <p:spPr>
          <a:xfrm flipV="1">
            <a:off x="1071793"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5" name="三角形 52"/>
          <p:cNvSpPr/>
          <p:nvPr userDrawn="1"/>
        </p:nvSpPr>
        <p:spPr>
          <a:xfrm>
            <a:off x="1764275"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6" name="三角形 53"/>
          <p:cNvSpPr/>
          <p:nvPr userDrawn="1"/>
        </p:nvSpPr>
        <p:spPr>
          <a:xfrm flipV="1">
            <a:off x="2456758"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7" name="三角形 54"/>
          <p:cNvSpPr/>
          <p:nvPr userDrawn="1"/>
        </p:nvSpPr>
        <p:spPr>
          <a:xfrm>
            <a:off x="314924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8" name="三角形 55"/>
          <p:cNvSpPr/>
          <p:nvPr userDrawn="1"/>
        </p:nvSpPr>
        <p:spPr>
          <a:xfrm flipV="1">
            <a:off x="384172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49" name="三角形 56"/>
          <p:cNvSpPr/>
          <p:nvPr userDrawn="1"/>
        </p:nvSpPr>
        <p:spPr>
          <a:xfrm>
            <a:off x="4534205"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0" name="三角形 57"/>
          <p:cNvSpPr/>
          <p:nvPr userDrawn="1"/>
        </p:nvSpPr>
        <p:spPr>
          <a:xfrm flipV="1">
            <a:off x="5226687"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1" name="三角形 58"/>
          <p:cNvSpPr/>
          <p:nvPr userDrawn="1"/>
        </p:nvSpPr>
        <p:spPr>
          <a:xfrm>
            <a:off x="5919170"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2" name="三角形 59"/>
          <p:cNvSpPr/>
          <p:nvPr userDrawn="1"/>
        </p:nvSpPr>
        <p:spPr>
          <a:xfrm flipV="1">
            <a:off x="661165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3" name="三角形 60"/>
          <p:cNvSpPr/>
          <p:nvPr userDrawn="1"/>
        </p:nvSpPr>
        <p:spPr>
          <a:xfrm>
            <a:off x="7304134"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4" name="三角形 61"/>
          <p:cNvSpPr/>
          <p:nvPr userDrawn="1"/>
        </p:nvSpPr>
        <p:spPr>
          <a:xfrm flipV="1">
            <a:off x="7996617"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5" name="三角形 62"/>
          <p:cNvSpPr/>
          <p:nvPr userDrawn="1"/>
        </p:nvSpPr>
        <p:spPr>
          <a:xfrm>
            <a:off x="8689099" y="5015033"/>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6" name="三角形 63"/>
          <p:cNvSpPr/>
          <p:nvPr userDrawn="1"/>
        </p:nvSpPr>
        <p:spPr>
          <a:xfrm flipV="1">
            <a:off x="9381582" y="5015033"/>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7" name="三角形 64"/>
          <p:cNvSpPr/>
          <p:nvPr userDrawn="1"/>
        </p:nvSpPr>
        <p:spPr>
          <a:xfrm>
            <a:off x="10074064" y="5015033"/>
            <a:ext cx="1060131"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8" name="三角形 65"/>
          <p:cNvSpPr/>
          <p:nvPr userDrawn="1"/>
        </p:nvSpPr>
        <p:spPr>
          <a:xfrm flipV="1">
            <a:off x="10766544" y="5015033"/>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59" name="直角三角形 58"/>
          <p:cNvSpPr/>
          <p:nvPr userDrawn="1"/>
        </p:nvSpPr>
        <p:spPr>
          <a:xfrm flipH="1">
            <a:off x="11459022" y="5015033"/>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0" name="直角三角形 59"/>
          <p:cNvSpPr/>
          <p:nvPr userDrawn="1"/>
        </p:nvSpPr>
        <p:spPr>
          <a:xfrm>
            <a:off x="242587" y="5878506"/>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1" name="三角形 69"/>
          <p:cNvSpPr/>
          <p:nvPr userDrawn="1"/>
        </p:nvSpPr>
        <p:spPr>
          <a:xfrm flipV="1">
            <a:off x="386145"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2" name="三角形 70"/>
          <p:cNvSpPr/>
          <p:nvPr userDrawn="1"/>
        </p:nvSpPr>
        <p:spPr>
          <a:xfrm>
            <a:off x="1078628"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3" name="三角形 71"/>
          <p:cNvSpPr/>
          <p:nvPr userDrawn="1"/>
        </p:nvSpPr>
        <p:spPr>
          <a:xfrm flipV="1">
            <a:off x="1771110"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4" name="三角形 72"/>
          <p:cNvSpPr/>
          <p:nvPr userDrawn="1"/>
        </p:nvSpPr>
        <p:spPr>
          <a:xfrm>
            <a:off x="2463593"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5" name="三角形 73"/>
          <p:cNvSpPr/>
          <p:nvPr userDrawn="1"/>
        </p:nvSpPr>
        <p:spPr>
          <a:xfrm flipV="1">
            <a:off x="3156075"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6" name="三角形 74"/>
          <p:cNvSpPr/>
          <p:nvPr userDrawn="1"/>
        </p:nvSpPr>
        <p:spPr>
          <a:xfrm>
            <a:off x="384855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7" name="三角形 75"/>
          <p:cNvSpPr/>
          <p:nvPr userDrawn="1"/>
        </p:nvSpPr>
        <p:spPr>
          <a:xfrm flipV="1">
            <a:off x="4541040"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8" name="三角形 76"/>
          <p:cNvSpPr/>
          <p:nvPr userDrawn="1"/>
        </p:nvSpPr>
        <p:spPr>
          <a:xfrm>
            <a:off x="5233522"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69" name="三角形 77"/>
          <p:cNvSpPr/>
          <p:nvPr userDrawn="1"/>
        </p:nvSpPr>
        <p:spPr>
          <a:xfrm flipV="1">
            <a:off x="5926005"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0" name="三角形 78"/>
          <p:cNvSpPr/>
          <p:nvPr userDrawn="1"/>
        </p:nvSpPr>
        <p:spPr>
          <a:xfrm>
            <a:off x="661848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1" name="三角形 79"/>
          <p:cNvSpPr/>
          <p:nvPr userDrawn="1"/>
        </p:nvSpPr>
        <p:spPr>
          <a:xfrm flipV="1">
            <a:off x="7310969"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2" name="三角形 80"/>
          <p:cNvSpPr/>
          <p:nvPr userDrawn="1"/>
        </p:nvSpPr>
        <p:spPr>
          <a:xfrm>
            <a:off x="8003452"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3" name="三角形 81"/>
          <p:cNvSpPr/>
          <p:nvPr userDrawn="1"/>
        </p:nvSpPr>
        <p:spPr>
          <a:xfrm flipV="1">
            <a:off x="8695934" y="5869811"/>
            <a:ext cx="1060132"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4" name="三角形 82"/>
          <p:cNvSpPr/>
          <p:nvPr userDrawn="1"/>
        </p:nvSpPr>
        <p:spPr>
          <a:xfrm>
            <a:off x="9388417" y="5869811"/>
            <a:ext cx="1060132"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5" name="三角形 83"/>
          <p:cNvSpPr/>
          <p:nvPr userDrawn="1"/>
        </p:nvSpPr>
        <p:spPr>
          <a:xfrm flipV="1">
            <a:off x="10080899" y="5869811"/>
            <a:ext cx="1060131" cy="7427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6" name="三角形 84"/>
          <p:cNvSpPr/>
          <p:nvPr userDrawn="1"/>
        </p:nvSpPr>
        <p:spPr>
          <a:xfrm>
            <a:off x="10773379" y="5869811"/>
            <a:ext cx="1060131" cy="74270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77" name="直角三角形 76"/>
          <p:cNvSpPr/>
          <p:nvPr userDrawn="1"/>
        </p:nvSpPr>
        <p:spPr>
          <a:xfrm flipH="1" flipV="1">
            <a:off x="11465857" y="5878506"/>
            <a:ext cx="511208" cy="73401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80" name="文本占位符 79"/>
          <p:cNvSpPr>
            <a:spLocks noGrp="1"/>
          </p:cNvSpPr>
          <p:nvPr>
            <p:ph type="body" sz="quarter" idx="10" hasCustomPrompt="1"/>
          </p:nvPr>
        </p:nvSpPr>
        <p:spPr>
          <a:xfrm>
            <a:off x="754274" y="2245789"/>
            <a:ext cx="5189241" cy="666786"/>
          </a:xfrm>
          <a:prstGeom prst="rect">
            <a:avLst/>
          </a:prstGeom>
          <a:noFill/>
          <a:effectLst/>
        </p:spPr>
        <p:txBody>
          <a:bodyPr wrap="none" rtlCol="0">
            <a:spAutoFit/>
          </a:bodyPr>
          <a:lstStyle>
            <a:lvl1pPr marL="0" marR="0" indent="0" algn="l" defTabSz="609600" rtl="0" eaLnBrk="1" fontAlgn="auto" latinLnBrk="0" hangingPunct="1">
              <a:lnSpc>
                <a:spcPct val="100000"/>
              </a:lnSpc>
              <a:spcBef>
                <a:spcPts val="0"/>
              </a:spcBef>
              <a:spcAft>
                <a:spcPts val="0"/>
              </a:spcAft>
              <a:buClrTx/>
              <a:buSzTx/>
              <a:buFontTx/>
              <a:buNone/>
              <a:defRPr kumimoji="1" lang="zh-CN" altLang="en-US" sz="3735" b="0" i="0" u="none" strike="noStrike" kern="0" cap="none" spc="0" normalizeH="0" baseline="0" dirty="0">
                <a:ln>
                  <a:noFill/>
                </a:ln>
                <a:solidFill>
                  <a:schemeClr val="accent2"/>
                </a:solidFill>
                <a:effectLst/>
                <a:uLnTx/>
                <a:uFillTx/>
                <a:latin typeface="微软雅黑" panose="020B0503020204020204" pitchFamily="34" charset="-122"/>
                <a:ea typeface="微软雅黑" panose="020B0503020204020204" pitchFamily="34" charset="-122"/>
              </a:defRPr>
            </a:lvl1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XX </a:t>
            </a:r>
            <a:r>
              <a:rPr kumimoji="1" lang="zh-CN" altLang="en-US"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产品</a:t>
            </a:r>
            <a:r>
              <a:rPr kumimoji="1" lang="en-US" altLang="zh-CN"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a:t>
            </a:r>
            <a:r>
              <a:rPr kumimoji="1" lang="zh-CN" altLang="en-US"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作品</a:t>
            </a:r>
            <a:r>
              <a:rPr kumimoji="1" lang="en-US" altLang="zh-CN"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a:t>
            </a:r>
            <a:r>
              <a:rPr kumimoji="1" lang="zh-CN" altLang="en-US"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公司展示</a:t>
            </a:r>
            <a:endParaRPr kumimoji="1" lang="zh-CN" altLang="en-US" sz="3735" b="0"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83" name="文本占位符 82"/>
          <p:cNvSpPr>
            <a:spLocks noGrp="1"/>
          </p:cNvSpPr>
          <p:nvPr>
            <p:ph type="body" sz="quarter" idx="11" hasCustomPrompt="1"/>
          </p:nvPr>
        </p:nvSpPr>
        <p:spPr>
          <a:xfrm>
            <a:off x="753795" y="2836339"/>
            <a:ext cx="5193677" cy="666786"/>
          </a:xfrm>
          <a:prstGeom prst="rect">
            <a:avLst/>
          </a:prstGeom>
          <a:noFill/>
          <a:effectLst/>
        </p:spPr>
        <p:txBody>
          <a:bodyPr wrap="square" rtlCol="0">
            <a:spAutoFit/>
          </a:bodyPr>
          <a:lstStyle>
            <a:lvl1pPr marL="0" marR="0" indent="0" algn="l" defTabSz="609600" rtl="0" eaLnBrk="1" fontAlgn="auto" latinLnBrk="0" hangingPunct="1">
              <a:lnSpc>
                <a:spcPct val="100000"/>
              </a:lnSpc>
              <a:spcBef>
                <a:spcPts val="0"/>
              </a:spcBef>
              <a:spcAft>
                <a:spcPts val="0"/>
              </a:spcAft>
              <a:buClrTx/>
              <a:buSzTx/>
              <a:buFontTx/>
              <a:buNone/>
              <a:defRPr kumimoji="1" lang="zh-CN" altLang="en-US" sz="3735" b="0" i="0" u="none" strike="noStrike" kern="0" cap="none" spc="0" normalizeH="0" baseline="0" dirty="0">
                <a:ln>
                  <a:noFill/>
                </a:ln>
                <a:solidFill>
                  <a:srgbClr val="FFFFFF"/>
                </a:solidFill>
                <a:effectLst/>
                <a:uLnTx/>
                <a:uFillTx/>
                <a:latin typeface="微软雅黑" panose="020B0503020204020204" pitchFamily="34" charset="-122"/>
                <a:ea typeface="微软雅黑" panose="020B0503020204020204" pitchFamily="34" charset="-122"/>
              </a:defRPr>
            </a:lvl1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zh-CN" altLang="en-US" sz="3735"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通用模板</a:t>
            </a:r>
            <a:endParaRPr kumimoji="1" lang="zh-CN" altLang="en-US" sz="3735"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85" name="文本占位符 84"/>
          <p:cNvSpPr>
            <a:spLocks noGrp="1"/>
          </p:cNvSpPr>
          <p:nvPr>
            <p:ph type="body" sz="quarter" idx="12" hasCustomPrompt="1"/>
          </p:nvPr>
        </p:nvSpPr>
        <p:spPr>
          <a:xfrm>
            <a:off x="753795" y="3691398"/>
            <a:ext cx="5177070" cy="625684"/>
          </a:xfrm>
          <a:prstGeom prst="rect">
            <a:avLst/>
          </a:prstGeom>
          <a:noFill/>
        </p:spPr>
        <p:txBody>
          <a:bodyPr wrap="square" rtlCol="0">
            <a:spAutoFit/>
          </a:bodyPr>
          <a:lstStyle>
            <a:lvl1pPr marL="0" marR="0" indent="0" algn="l" defTabSz="609600" rtl="0" eaLnBrk="1" fontAlgn="auto" latinLnBrk="0" hangingPunct="1">
              <a:lnSpc>
                <a:spcPct val="130000"/>
              </a:lnSpc>
              <a:spcBef>
                <a:spcPts val="0"/>
              </a:spcBef>
              <a:spcAft>
                <a:spcPts val="0"/>
              </a:spcAft>
              <a:buClrTx/>
              <a:buSzTx/>
              <a:buFontTx/>
              <a:buNone/>
              <a:defRPr kumimoji="1" lang="zh-CN" altLang="en-US" sz="1335" b="0" i="0" u="none" strike="noStrike" kern="0" cap="none" spc="0" normalizeH="0" baseline="0" dirty="0">
                <a:ln>
                  <a:noFill/>
                </a:ln>
                <a:solidFill>
                  <a:srgbClr val="FFFFFF"/>
                </a:solidFill>
                <a:effectLst/>
                <a:uLnTx/>
                <a:uFillTx/>
                <a:ea typeface="微软雅黑" panose="020B0503020204020204" pitchFamily="34" charset="-122"/>
                <a:cs typeface="Arial" panose="020B0604020202020204"/>
              </a:defRPr>
            </a:lvl1pPr>
          </a:lstStyle>
          <a:p>
            <a:pPr marL="0" marR="0" lvl="0" indent="0" algn="l" defTabSz="609600" rtl="0" eaLnBrk="1" fontAlgn="auto" latinLnBrk="0" hangingPunct="1">
              <a:lnSpc>
                <a:spcPct val="13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点击此处添加文本内容，如关键词、部分简单介绍等。点击此处添加文本内容，如关键词、部分简单介绍等。</a:t>
            </a:r>
            <a:endParaRPr kumimoji="1" lang="zh-CN" altLang="en-US"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endParaRPr>
          </a:p>
        </p:txBody>
      </p:sp>
      <p:sp>
        <p:nvSpPr>
          <p:cNvPr id="87" name="文本占位符 86"/>
          <p:cNvSpPr>
            <a:spLocks noGrp="1"/>
          </p:cNvSpPr>
          <p:nvPr>
            <p:ph type="body" sz="quarter" idx="13" hasCustomPrompt="1"/>
          </p:nvPr>
        </p:nvSpPr>
        <p:spPr>
          <a:xfrm>
            <a:off x="753795" y="4317476"/>
            <a:ext cx="5176837" cy="259045"/>
          </a:xfrm>
          <a:prstGeom prst="rect">
            <a:avLst/>
          </a:prstGeom>
          <a:noFill/>
        </p:spPr>
        <p:txBody>
          <a:bodyPr wrap="square" rtlCol="0">
            <a:spAutoFit/>
          </a:bodyPr>
          <a:lstStyle>
            <a:lvl1pPr marL="0" marR="0" indent="0" algn="l" defTabSz="609600" rtl="0" eaLnBrk="1" fontAlgn="auto" latinLnBrk="0" hangingPunct="1">
              <a:lnSpc>
                <a:spcPts val="1280"/>
              </a:lnSpc>
              <a:spcBef>
                <a:spcPts val="0"/>
              </a:spcBef>
              <a:spcAft>
                <a:spcPts val="0"/>
              </a:spcAft>
              <a:buClrTx/>
              <a:buSzTx/>
              <a:buFontTx/>
              <a:buNone/>
              <a:defRPr kumimoji="1" lang="zh-CN" altLang="en-US" sz="1335" b="0" i="0" u="none" strike="noStrike" kern="0" cap="none" spc="0" normalizeH="0" baseline="0" dirty="0">
                <a:ln>
                  <a:noFill/>
                </a:ln>
                <a:solidFill>
                  <a:srgbClr val="FFFFFF"/>
                </a:solidFill>
                <a:effectLst/>
                <a:uLnTx/>
                <a:uFillTx/>
                <a:ea typeface="微软雅黑" panose="020B0503020204020204" pitchFamily="34" charset="-122"/>
                <a:cs typeface="Arial" panose="020B0604020202020204"/>
              </a:defRPr>
            </a:lvl1pPr>
          </a:lstStyle>
          <a:p>
            <a:pPr marL="0" marR="0" lvl="0" indent="0" algn="l" defTabSz="609600" rtl="0" eaLnBrk="1" fontAlgn="auto" latinLnBrk="0" hangingPunct="1">
              <a:lnSpc>
                <a:spcPts val="1280"/>
              </a:lnSpc>
              <a:spcBef>
                <a:spcPts val="0"/>
              </a:spcBef>
              <a:spcAft>
                <a:spcPts val="0"/>
              </a:spcAft>
              <a:buClrTx/>
              <a:buSzTx/>
              <a:buFontTx/>
              <a:buNone/>
              <a:defRPr/>
            </a:pPr>
            <a:r>
              <a:rPr kumimoji="1" lang="en-US" altLang="zh-CN"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PRESENTED</a:t>
            </a:r>
            <a:r>
              <a:rPr kumimoji="1" lang="zh-CN" altLang="en-US"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 </a:t>
            </a:r>
            <a:r>
              <a:rPr kumimoji="1" lang="en-US" altLang="zh-CN"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BY</a:t>
            </a:r>
            <a:r>
              <a:rPr kumimoji="1" lang="zh-CN" altLang="en-US"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 </a:t>
            </a:r>
            <a:r>
              <a:rPr kumimoji="1" lang="en-US" altLang="zh-CN"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rPr>
              <a:t>OfficePLUS</a:t>
            </a:r>
            <a:endParaRPr kumimoji="1" lang="en-US" altLang="zh-CN" sz="1335" b="0" i="0" u="none" strike="noStrike" kern="0" cap="none" spc="0" normalizeH="0" baseline="0" noProof="0" dirty="0">
              <a:ln>
                <a:noFill/>
              </a:ln>
              <a:solidFill>
                <a:srgbClr val="FFFFFF"/>
              </a:solidFill>
              <a:effectLst/>
              <a:uLnTx/>
              <a:uFillTx/>
              <a:ea typeface="微软雅黑" panose="020B0503020204020204" pitchFamily="34" charset="-122"/>
              <a:cs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9" name="矩形 78"/>
          <p:cNvSpPr/>
          <p:nvPr userDrawn="1"/>
        </p:nvSpPr>
        <p:spPr>
          <a:xfrm>
            <a:off x="493530" y="292579"/>
            <a:ext cx="660901" cy="632007"/>
          </a:xfrm>
          <a:prstGeom prst="rect">
            <a:avLst/>
          </a:prstGeom>
          <a:noFill/>
          <a:ln w="9525" cap="flat" cmpd="sng" algn="ctr">
            <a:solidFill>
              <a:schemeClr val="bg1"/>
            </a:solid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1065" b="1" i="0" u="none" strike="noStrike" kern="0" cap="none" spc="0" normalizeH="0" baseline="0" noProof="0" dirty="0">
              <a:ln>
                <a:noFill/>
              </a:ln>
              <a:solidFill>
                <a:schemeClr val="bg1"/>
              </a:solidFill>
              <a:effectLst/>
              <a:uLnTx/>
              <a:uFillTx/>
              <a:latin typeface="Century Gothic"/>
              <a:ea typeface="微软雅黑" panose="020B0503020204020204" pitchFamily="34" charset="-122"/>
            </a:endParaRPr>
          </a:p>
        </p:txBody>
      </p:sp>
      <p:sp>
        <p:nvSpPr>
          <p:cNvPr id="81"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bg1"/>
                </a:solidFill>
              </a:defRPr>
            </a:lvl1pPr>
          </a:lstStyle>
          <a:p>
            <a:pPr lvl="0"/>
            <a:r>
              <a:rPr lang="en-US" altLang="zh-CN" dirty="0"/>
              <a:t>01</a:t>
            </a:r>
            <a:endParaRPr lang="zh-CN" altLang="en-US" dirty="0"/>
          </a:p>
        </p:txBody>
      </p:sp>
      <p:sp>
        <p:nvSpPr>
          <p:cNvPr id="85" name="文本占位符 83"/>
          <p:cNvSpPr>
            <a:spLocks noGrp="1"/>
          </p:cNvSpPr>
          <p:nvPr>
            <p:ph type="body" sz="quarter" idx="13"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bg1"/>
                </a:solidFill>
                <a:ea typeface="微软雅黑" panose="020B0503020204020204" pitchFamily="34" charset="-122"/>
              </a:defRPr>
            </a:lvl1pPr>
          </a:lstStyle>
          <a:p>
            <a:pPr marL="0" lvl="0" indent="0" defTabSz="609600">
              <a:lnSpc>
                <a:spcPct val="110000"/>
              </a:lnSpc>
              <a:spcBef>
                <a:spcPts val="0"/>
              </a:spcBef>
              <a:buNone/>
            </a:pPr>
            <a:r>
              <a:rPr lang="en-US" altLang="zh-CN" dirty="0"/>
              <a:t>MORE THAN TEMPLATE</a:t>
            </a:r>
            <a:endParaRPr lang="en-US" altLang="zh-CN" dirty="0"/>
          </a:p>
          <a:p>
            <a:pPr marL="0" lvl="0" indent="0" defTabSz="609600">
              <a:lnSpc>
                <a:spcPct val="110000"/>
              </a:lnSpc>
              <a:spcBef>
                <a:spcPts val="0"/>
              </a:spcBef>
              <a:buNone/>
            </a:pPr>
            <a:r>
              <a:rPr lang="zh-CN" altLang="en-US" dirty="0"/>
              <a:t>点击此处添加副标题</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2" name="矩形 1"/>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1065"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3"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4"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panose="020B0503020204020204" pitchFamily="34" charset="-122"/>
              </a:defRPr>
            </a:lvl1pPr>
          </a:lstStyle>
          <a:p>
            <a:pPr marL="0" lvl="0" indent="0" defTabSz="609600">
              <a:lnSpc>
                <a:spcPct val="110000"/>
              </a:lnSpc>
              <a:spcBef>
                <a:spcPts val="0"/>
              </a:spcBef>
              <a:buNone/>
            </a:pPr>
            <a:r>
              <a:rPr lang="en-US" altLang="zh-CN" dirty="0"/>
              <a:t>MORE THAN TEMPLATE</a:t>
            </a:r>
            <a:endParaRPr lang="en-US" altLang="zh-CN" dirty="0"/>
          </a:p>
          <a:p>
            <a:pPr marL="0" lvl="0" indent="0" defTabSz="609600">
              <a:lnSpc>
                <a:spcPct val="110000"/>
              </a:lnSpc>
              <a:spcBef>
                <a:spcPts val="0"/>
              </a:spcBef>
              <a:buNone/>
            </a:pPr>
            <a:r>
              <a:rPr lang="zh-CN" altLang="en-US" dirty="0"/>
              <a:t>点击此处添加副标题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endParaRP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0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a:ln>
                  <a:noFill/>
                </a:ln>
                <a:solidFill>
                  <a:schemeClr val="accent2"/>
                </a:solidFill>
                <a:effectLst/>
                <a:uLnTx/>
                <a:uFillTx/>
                <a:latin typeface="微软雅黑" panose="020B0503020204020204" pitchFamily="34" charset="-122"/>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endParaRPr>
          </a:p>
          <a:p>
            <a:pPr marL="0" marR="0" lvl="0" indent="0" algn="ctr" defTabSz="609600" eaLnBrk="1" fontAlgn="auto" latinLnBrk="0" hangingPunct="1">
              <a:lnSpc>
                <a:spcPct val="100000"/>
              </a:lnSpc>
              <a:spcBef>
                <a:spcPts val="0"/>
              </a:spcBef>
              <a:spcAft>
                <a:spcPts val="0"/>
              </a:spcAft>
              <a:buClrTx/>
              <a:buSzTx/>
              <a:buFontTx/>
              <a:buNone/>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5" dirty="0">
                <a:solidFill>
                  <a:schemeClr val="bg1"/>
                </a:solidFill>
                <a:ea typeface="微软雅黑" panose="020B0503020204020204" pitchFamily="34" charset="-122"/>
              </a:defRPr>
            </a:lvl1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a:t>
            </a:r>
            <a:endParaRPr kumimoji="1" lang="zh-CN" altLang="en-US" sz="1335" dirty="0">
              <a:solidFill>
                <a:schemeClr val="bg1"/>
              </a:solidFill>
              <a:ea typeface="微软雅黑" panose="020B0503020204020204" pitchFamily="34" charset="-122"/>
            </a:endParaRPr>
          </a:p>
        </p:txBody>
      </p:sp>
      <p:sp>
        <p:nvSpPr>
          <p:cNvPr id="19" name="文本占位符 16"/>
          <p:cNvSpPr>
            <a:spLocks noGrp="1"/>
          </p:cNvSpPr>
          <p:nvPr>
            <p:ph type="body" sz="quarter" idx="12" hasCustomPrompt="1"/>
          </p:nvPr>
        </p:nvSpPr>
        <p:spPr>
          <a:xfrm>
            <a:off x="8305393" y="1966789"/>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0" name="文本占位符 16"/>
          <p:cNvSpPr>
            <a:spLocks noGrp="1"/>
          </p:cNvSpPr>
          <p:nvPr>
            <p:ph type="body" sz="quarter" idx="13" hasCustomPrompt="1"/>
          </p:nvPr>
        </p:nvSpPr>
        <p:spPr>
          <a:xfrm>
            <a:off x="7376893" y="1885850"/>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7" name="文本占位符 16"/>
          <p:cNvSpPr>
            <a:spLocks noGrp="1"/>
          </p:cNvSpPr>
          <p:nvPr>
            <p:ph type="body" sz="quarter" idx="14" hasCustomPrompt="1"/>
          </p:nvPr>
        </p:nvSpPr>
        <p:spPr>
          <a:xfrm>
            <a:off x="8305393" y="313209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8" name="文本占位符 16"/>
          <p:cNvSpPr>
            <a:spLocks noGrp="1"/>
          </p:cNvSpPr>
          <p:nvPr>
            <p:ph type="body" sz="quarter" idx="15" hasCustomPrompt="1"/>
          </p:nvPr>
        </p:nvSpPr>
        <p:spPr>
          <a:xfrm>
            <a:off x="7376893" y="305115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9" name="文本占位符 16"/>
          <p:cNvSpPr>
            <a:spLocks noGrp="1"/>
          </p:cNvSpPr>
          <p:nvPr>
            <p:ph type="body" sz="quarter" idx="16" hasCustomPrompt="1"/>
          </p:nvPr>
        </p:nvSpPr>
        <p:spPr>
          <a:xfrm>
            <a:off x="8305393" y="4232453"/>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0" name="文本占位符 16"/>
          <p:cNvSpPr>
            <a:spLocks noGrp="1"/>
          </p:cNvSpPr>
          <p:nvPr>
            <p:ph type="body" sz="quarter" idx="17" hasCustomPrompt="1"/>
          </p:nvPr>
        </p:nvSpPr>
        <p:spPr>
          <a:xfrm>
            <a:off x="7376893" y="4151514"/>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6" name="矩形 35"/>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0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a:ln>
                  <a:noFill/>
                </a:ln>
                <a:solidFill>
                  <a:schemeClr val="accent2"/>
                </a:solidFill>
                <a:effectLst/>
                <a:uLnTx/>
                <a:uFillTx/>
                <a:latin typeface="微软雅黑" panose="020B0503020204020204" pitchFamily="34" charset="-122"/>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endParaRPr>
          </a:p>
          <a:p>
            <a:pPr marL="0" marR="0" lvl="0" indent="0" algn="ctr" defTabSz="609600" eaLnBrk="1" fontAlgn="auto" latinLnBrk="0" hangingPunct="1">
              <a:lnSpc>
                <a:spcPct val="100000"/>
              </a:lnSpc>
              <a:spcBef>
                <a:spcPts val="0"/>
              </a:spcBef>
              <a:spcAft>
                <a:spcPts val="0"/>
              </a:spcAft>
              <a:buClrTx/>
              <a:buSzTx/>
              <a:buFontTx/>
              <a:buNone/>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5" dirty="0">
                <a:solidFill>
                  <a:schemeClr val="bg1"/>
                </a:solidFill>
                <a:ea typeface="微软雅黑" panose="020B0503020204020204" pitchFamily="34" charset="-122"/>
              </a:defRPr>
            </a:lvl1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a:t>
            </a:r>
            <a:endParaRPr kumimoji="1" lang="zh-CN" altLang="en-US" sz="1335" dirty="0">
              <a:solidFill>
                <a:schemeClr val="bg1"/>
              </a:solidFill>
              <a:ea typeface="微软雅黑" panose="020B0503020204020204" pitchFamily="34" charset="-122"/>
            </a:endParaRPr>
          </a:p>
        </p:txBody>
      </p:sp>
      <p:sp>
        <p:nvSpPr>
          <p:cNvPr id="19" name="文本占位符 16"/>
          <p:cNvSpPr>
            <a:spLocks noGrp="1"/>
          </p:cNvSpPr>
          <p:nvPr>
            <p:ph type="body" sz="quarter" idx="12" hasCustomPrompt="1"/>
          </p:nvPr>
        </p:nvSpPr>
        <p:spPr>
          <a:xfrm>
            <a:off x="8305393" y="139061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0" name="文本占位符 16"/>
          <p:cNvSpPr>
            <a:spLocks noGrp="1"/>
          </p:cNvSpPr>
          <p:nvPr>
            <p:ph type="body" sz="quarter" idx="13" hasCustomPrompt="1"/>
          </p:nvPr>
        </p:nvSpPr>
        <p:spPr>
          <a:xfrm>
            <a:off x="7376893" y="130967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7" name="文本占位符 16"/>
          <p:cNvSpPr>
            <a:spLocks noGrp="1"/>
          </p:cNvSpPr>
          <p:nvPr>
            <p:ph type="body" sz="quarter" idx="14" hasCustomPrompt="1"/>
          </p:nvPr>
        </p:nvSpPr>
        <p:spPr>
          <a:xfrm>
            <a:off x="8305393" y="2555927"/>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8" name="文本占位符 16"/>
          <p:cNvSpPr>
            <a:spLocks noGrp="1"/>
          </p:cNvSpPr>
          <p:nvPr>
            <p:ph type="body" sz="quarter" idx="15" hasCustomPrompt="1"/>
          </p:nvPr>
        </p:nvSpPr>
        <p:spPr>
          <a:xfrm>
            <a:off x="7376893" y="2474988"/>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9" name="文本占位符 16"/>
          <p:cNvSpPr>
            <a:spLocks noGrp="1"/>
          </p:cNvSpPr>
          <p:nvPr>
            <p:ph type="body" sz="quarter" idx="16" hasCustomPrompt="1"/>
          </p:nvPr>
        </p:nvSpPr>
        <p:spPr>
          <a:xfrm>
            <a:off x="8305393" y="3656282"/>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0" name="文本占位符 16"/>
          <p:cNvSpPr>
            <a:spLocks noGrp="1"/>
          </p:cNvSpPr>
          <p:nvPr>
            <p:ph type="body" sz="quarter" idx="17" hasCustomPrompt="1"/>
          </p:nvPr>
        </p:nvSpPr>
        <p:spPr>
          <a:xfrm>
            <a:off x="7376893" y="3575343"/>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31" name="文本占位符 16"/>
          <p:cNvSpPr>
            <a:spLocks noGrp="1"/>
          </p:cNvSpPr>
          <p:nvPr>
            <p:ph type="body" sz="quarter" idx="18" hasCustomPrompt="1"/>
          </p:nvPr>
        </p:nvSpPr>
        <p:spPr>
          <a:xfrm>
            <a:off x="8305393" y="4821591"/>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2" name="文本占位符 16"/>
          <p:cNvSpPr>
            <a:spLocks noGrp="1"/>
          </p:cNvSpPr>
          <p:nvPr>
            <p:ph type="body" sz="quarter" idx="19" hasCustomPrompt="1"/>
          </p:nvPr>
        </p:nvSpPr>
        <p:spPr>
          <a:xfrm>
            <a:off x="7376893" y="4740652"/>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矩形 21"/>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0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a:ln>
                  <a:noFill/>
                </a:ln>
                <a:solidFill>
                  <a:schemeClr val="accent2"/>
                </a:solidFill>
                <a:effectLst/>
                <a:uLnTx/>
                <a:uFillTx/>
                <a:latin typeface="微软雅黑" panose="020B0503020204020204" pitchFamily="34" charset="-122"/>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endParaRPr>
          </a:p>
          <a:p>
            <a:pPr marL="0" marR="0" lvl="0" indent="0" algn="ctr" defTabSz="609600" eaLnBrk="1" fontAlgn="auto" latinLnBrk="0" hangingPunct="1">
              <a:lnSpc>
                <a:spcPct val="100000"/>
              </a:lnSpc>
              <a:spcBef>
                <a:spcPts val="0"/>
              </a:spcBef>
              <a:spcAft>
                <a:spcPts val="0"/>
              </a:spcAft>
              <a:buClrTx/>
              <a:buSzTx/>
              <a:buFontTx/>
              <a:buNone/>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5" dirty="0">
                <a:solidFill>
                  <a:schemeClr val="bg1"/>
                </a:solidFill>
                <a:ea typeface="微软雅黑" panose="020B0503020204020204" pitchFamily="34" charset="-122"/>
              </a:defRPr>
            </a:lvl1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a:t>
            </a:r>
            <a:endParaRPr kumimoji="1" lang="zh-CN" altLang="en-US" sz="1335" dirty="0">
              <a:solidFill>
                <a:schemeClr val="bg1"/>
              </a:solidFill>
              <a:ea typeface="微软雅黑" panose="020B0503020204020204" pitchFamily="34" charset="-122"/>
            </a:endParaRPr>
          </a:p>
        </p:txBody>
      </p:sp>
      <p:sp>
        <p:nvSpPr>
          <p:cNvPr id="19" name="文本占位符 16"/>
          <p:cNvSpPr>
            <a:spLocks noGrp="1"/>
          </p:cNvSpPr>
          <p:nvPr>
            <p:ph type="body" sz="quarter" idx="12" hasCustomPrompt="1"/>
          </p:nvPr>
        </p:nvSpPr>
        <p:spPr>
          <a:xfrm>
            <a:off x="8305393" y="871565"/>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0" name="文本占位符 16"/>
          <p:cNvSpPr>
            <a:spLocks noGrp="1"/>
          </p:cNvSpPr>
          <p:nvPr>
            <p:ph type="body" sz="quarter" idx="13" hasCustomPrompt="1"/>
          </p:nvPr>
        </p:nvSpPr>
        <p:spPr>
          <a:xfrm>
            <a:off x="7376893" y="790626"/>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7" name="文本占位符 16"/>
          <p:cNvSpPr>
            <a:spLocks noGrp="1"/>
          </p:cNvSpPr>
          <p:nvPr>
            <p:ph type="body" sz="quarter" idx="14" hasCustomPrompt="1"/>
          </p:nvPr>
        </p:nvSpPr>
        <p:spPr>
          <a:xfrm>
            <a:off x="8305393" y="2036874"/>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8" name="文本占位符 16"/>
          <p:cNvSpPr>
            <a:spLocks noGrp="1"/>
          </p:cNvSpPr>
          <p:nvPr>
            <p:ph type="body" sz="quarter" idx="15" hasCustomPrompt="1"/>
          </p:nvPr>
        </p:nvSpPr>
        <p:spPr>
          <a:xfrm>
            <a:off x="7376893" y="1955935"/>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9" name="文本占位符 16"/>
          <p:cNvSpPr>
            <a:spLocks noGrp="1"/>
          </p:cNvSpPr>
          <p:nvPr>
            <p:ph type="body" sz="quarter" idx="16" hasCustomPrompt="1"/>
          </p:nvPr>
        </p:nvSpPr>
        <p:spPr>
          <a:xfrm>
            <a:off x="8305393" y="3137229"/>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0" name="文本占位符 16"/>
          <p:cNvSpPr>
            <a:spLocks noGrp="1"/>
          </p:cNvSpPr>
          <p:nvPr>
            <p:ph type="body" sz="quarter" idx="17" hasCustomPrompt="1"/>
          </p:nvPr>
        </p:nvSpPr>
        <p:spPr>
          <a:xfrm>
            <a:off x="7376893" y="3056290"/>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31" name="文本占位符 16"/>
          <p:cNvSpPr>
            <a:spLocks noGrp="1"/>
          </p:cNvSpPr>
          <p:nvPr>
            <p:ph type="body" sz="quarter" idx="18" hasCustomPrompt="1"/>
          </p:nvPr>
        </p:nvSpPr>
        <p:spPr>
          <a:xfrm>
            <a:off x="8305393" y="430253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2" name="文本占位符 16"/>
          <p:cNvSpPr>
            <a:spLocks noGrp="1"/>
          </p:cNvSpPr>
          <p:nvPr>
            <p:ph type="body" sz="quarter" idx="19" hasCustomPrompt="1"/>
          </p:nvPr>
        </p:nvSpPr>
        <p:spPr>
          <a:xfrm>
            <a:off x="7376893" y="422159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16" name="文本占位符 16"/>
          <p:cNvSpPr>
            <a:spLocks noGrp="1"/>
          </p:cNvSpPr>
          <p:nvPr>
            <p:ph type="body" sz="quarter" idx="20" hasCustomPrompt="1"/>
          </p:nvPr>
        </p:nvSpPr>
        <p:spPr>
          <a:xfrm>
            <a:off x="8305393" y="5368104"/>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1" name="文本占位符 16"/>
          <p:cNvSpPr>
            <a:spLocks noGrp="1"/>
          </p:cNvSpPr>
          <p:nvPr>
            <p:ph type="body" sz="quarter" idx="21" hasCustomPrompt="1"/>
          </p:nvPr>
        </p:nvSpPr>
        <p:spPr>
          <a:xfrm>
            <a:off x="7376893" y="5287165"/>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0" y="0"/>
            <a:ext cx="12192000" cy="6858000"/>
          </a:xfrm>
          <a:prstGeom prst="rect">
            <a:avLst/>
          </a:prstGeom>
        </p:spPr>
      </p:pic>
      <p:sp>
        <p:nvSpPr>
          <p:cNvPr id="43" name="矩形 42"/>
          <p:cNvSpPr/>
          <p:nvPr userDrawn="1"/>
        </p:nvSpPr>
        <p:spPr>
          <a:xfrm>
            <a:off x="6426200" y="0"/>
            <a:ext cx="57658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userDrawn="1"/>
        </p:nvSpPr>
        <p:spPr>
          <a:xfrm>
            <a:off x="808518" y="999068"/>
            <a:ext cx="4888089" cy="4888089"/>
          </a:xfrm>
          <a:prstGeom prst="ellipse">
            <a:avLst/>
          </a:prstGeom>
          <a:solidFill>
            <a:schemeClr val="tx1">
              <a:lumMod val="85000"/>
              <a:lumOff val="15000"/>
            </a:scheme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5" name="直线连接符 9"/>
          <p:cNvCxnSpPr/>
          <p:nvPr userDrawn="1"/>
        </p:nvCxnSpPr>
        <p:spPr>
          <a:xfrm>
            <a:off x="1265718" y="3237316"/>
            <a:ext cx="3973689" cy="0"/>
          </a:xfrm>
          <a:prstGeom prst="line">
            <a:avLst/>
          </a:prstGeom>
          <a:noFill/>
          <a:ln w="12700" cap="flat" cmpd="sng" algn="ctr">
            <a:solidFill>
              <a:srgbClr val="FFFFFF"/>
            </a:solidFill>
            <a:prstDash val="sysDash"/>
          </a:ln>
          <a:effectLst/>
        </p:spPr>
      </p:cxnSp>
      <p:sp>
        <p:nvSpPr>
          <p:cNvPr id="17" name="文本占位符 16"/>
          <p:cNvSpPr>
            <a:spLocks noGrp="1"/>
          </p:cNvSpPr>
          <p:nvPr>
            <p:ph type="body" sz="quarter" idx="10" hasCustomPrompt="1"/>
          </p:nvPr>
        </p:nvSpPr>
        <p:spPr>
          <a:xfrm>
            <a:off x="1654078" y="1650145"/>
            <a:ext cx="3270446" cy="1569660"/>
          </a:xfrm>
          <a:prstGeom prst="rect">
            <a:avLst/>
          </a:prstGeom>
          <a:noFill/>
          <a:effectLst/>
        </p:spPr>
        <p:txBody>
          <a:bodyPr wrap="none" rtlCol="0">
            <a:spAutoFit/>
          </a:bodyPr>
          <a:lstStyle>
            <a:lvl1pPr marL="0" marR="0" indent="0" algn="ctr" defTabSz="60960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a:ln>
                  <a:noFill/>
                </a:ln>
                <a:solidFill>
                  <a:schemeClr val="accent2"/>
                </a:solidFill>
                <a:effectLst/>
                <a:uLnTx/>
                <a:uFillTx/>
                <a:latin typeface="微软雅黑" panose="020B0503020204020204" pitchFamily="34" charset="-122"/>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rPr>
              <a:t>目录</a:t>
            </a:r>
            <a:endPar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endParaRPr>
          </a:p>
          <a:p>
            <a:pPr marL="0" marR="0" lvl="0" indent="0" algn="ctr" defTabSz="609600" eaLnBrk="1" fontAlgn="auto" latinLnBrk="0" hangingPunct="1">
              <a:lnSpc>
                <a:spcPct val="100000"/>
              </a:lnSpc>
              <a:spcBef>
                <a:spcPts val="0"/>
              </a:spcBef>
              <a:spcAft>
                <a:spcPts val="0"/>
              </a:spcAft>
              <a:buClrTx/>
              <a:buSzTx/>
              <a:buFontTx/>
              <a:buNone/>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rPr>
              <a:t>CONTENT</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18" name="文本占位符 16"/>
          <p:cNvSpPr>
            <a:spLocks noGrp="1"/>
          </p:cNvSpPr>
          <p:nvPr>
            <p:ph type="body" sz="quarter" idx="11" hasCustomPrompt="1"/>
          </p:nvPr>
        </p:nvSpPr>
        <p:spPr>
          <a:xfrm>
            <a:off x="1189435" y="3360113"/>
            <a:ext cx="4048125" cy="1287275"/>
          </a:xfrm>
          <a:prstGeom prst="rect">
            <a:avLst/>
          </a:prstGeom>
          <a:noFill/>
        </p:spPr>
        <p:txBody>
          <a:bodyPr wrap="square" rtlCol="0">
            <a:spAutoFit/>
          </a:bodyPr>
          <a:lstStyle>
            <a:lvl1pPr marL="0" indent="0">
              <a:buNone/>
              <a:defRPr lang="zh-CN" altLang="en-US" sz="1335" dirty="0">
                <a:solidFill>
                  <a:schemeClr val="bg1"/>
                </a:solidFill>
                <a:ea typeface="微软雅黑" panose="020B0503020204020204" pitchFamily="34" charset="-122"/>
              </a:defRPr>
            </a:lvl1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a:t>
            </a:r>
            <a:endParaRPr kumimoji="1" lang="zh-CN" altLang="en-US" sz="1335" dirty="0">
              <a:solidFill>
                <a:schemeClr val="bg1"/>
              </a:solidFill>
              <a:ea typeface="微软雅黑" panose="020B0503020204020204" pitchFamily="34" charset="-122"/>
            </a:endParaRPr>
          </a:p>
        </p:txBody>
      </p:sp>
      <p:sp>
        <p:nvSpPr>
          <p:cNvPr id="19" name="文本占位符 16"/>
          <p:cNvSpPr>
            <a:spLocks noGrp="1"/>
          </p:cNvSpPr>
          <p:nvPr>
            <p:ph type="body" sz="quarter" idx="12" hasCustomPrompt="1"/>
          </p:nvPr>
        </p:nvSpPr>
        <p:spPr>
          <a:xfrm>
            <a:off x="8305393" y="94826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0" name="文本占位符 16"/>
          <p:cNvSpPr>
            <a:spLocks noGrp="1"/>
          </p:cNvSpPr>
          <p:nvPr>
            <p:ph type="body" sz="quarter" idx="13" hasCustomPrompt="1"/>
          </p:nvPr>
        </p:nvSpPr>
        <p:spPr>
          <a:xfrm>
            <a:off x="7376893" y="867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4" name="文本占位符 16"/>
          <p:cNvSpPr>
            <a:spLocks noGrp="1"/>
          </p:cNvSpPr>
          <p:nvPr>
            <p:ph type="body" sz="quarter" idx="14" hasCustomPrompt="1"/>
          </p:nvPr>
        </p:nvSpPr>
        <p:spPr>
          <a:xfrm>
            <a:off x="8305393" y="183726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25" name="文本占位符 16"/>
          <p:cNvSpPr>
            <a:spLocks noGrp="1"/>
          </p:cNvSpPr>
          <p:nvPr>
            <p:ph type="body" sz="quarter" idx="15" hasCustomPrompt="1"/>
          </p:nvPr>
        </p:nvSpPr>
        <p:spPr>
          <a:xfrm>
            <a:off x="7376893" y="1756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26" name="文本占位符 16"/>
          <p:cNvSpPr>
            <a:spLocks noGrp="1"/>
          </p:cNvSpPr>
          <p:nvPr>
            <p:ph type="body" sz="quarter" idx="16" hasCustomPrompt="1"/>
          </p:nvPr>
        </p:nvSpPr>
        <p:spPr>
          <a:xfrm>
            <a:off x="8305393" y="2726268"/>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3" name="文本占位符 16"/>
          <p:cNvSpPr>
            <a:spLocks noGrp="1"/>
          </p:cNvSpPr>
          <p:nvPr>
            <p:ph type="body" sz="quarter" idx="17" hasCustomPrompt="1"/>
          </p:nvPr>
        </p:nvSpPr>
        <p:spPr>
          <a:xfrm>
            <a:off x="7376893" y="2645329"/>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34" name="文本占位符 16"/>
          <p:cNvSpPr>
            <a:spLocks noGrp="1"/>
          </p:cNvSpPr>
          <p:nvPr>
            <p:ph type="body" sz="quarter" idx="18" hasCustomPrompt="1"/>
          </p:nvPr>
        </p:nvSpPr>
        <p:spPr>
          <a:xfrm>
            <a:off x="8305393" y="3624777"/>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5" name="文本占位符 16"/>
          <p:cNvSpPr>
            <a:spLocks noGrp="1"/>
          </p:cNvSpPr>
          <p:nvPr>
            <p:ph type="body" sz="quarter" idx="19" hasCustomPrompt="1"/>
          </p:nvPr>
        </p:nvSpPr>
        <p:spPr>
          <a:xfrm>
            <a:off x="7376893" y="3543838"/>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36" name="文本占位符 16"/>
          <p:cNvSpPr>
            <a:spLocks noGrp="1"/>
          </p:cNvSpPr>
          <p:nvPr>
            <p:ph type="body" sz="quarter" idx="20" hasCustomPrompt="1"/>
          </p:nvPr>
        </p:nvSpPr>
        <p:spPr>
          <a:xfrm>
            <a:off x="8305393" y="4523286"/>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37" name="文本占位符 16"/>
          <p:cNvSpPr>
            <a:spLocks noGrp="1"/>
          </p:cNvSpPr>
          <p:nvPr>
            <p:ph type="body" sz="quarter" idx="21" hasCustomPrompt="1"/>
          </p:nvPr>
        </p:nvSpPr>
        <p:spPr>
          <a:xfrm>
            <a:off x="7376893" y="4442347"/>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
        <p:nvSpPr>
          <p:cNvPr id="41" name="文本占位符 16"/>
          <p:cNvSpPr>
            <a:spLocks noGrp="1"/>
          </p:cNvSpPr>
          <p:nvPr>
            <p:ph type="body" sz="quarter" idx="22" hasCustomPrompt="1"/>
          </p:nvPr>
        </p:nvSpPr>
        <p:spPr>
          <a:xfrm>
            <a:off x="8305393" y="5421795"/>
            <a:ext cx="3277007" cy="519053"/>
          </a:xfrm>
          <a:prstGeom prst="rect">
            <a:avLst/>
          </a:prstGeom>
          <a:noFill/>
        </p:spPr>
        <p:txBody>
          <a:bodyPr wrap="square" rtlCol="0">
            <a:spAutoFit/>
          </a:bodyPr>
          <a:lstStyle>
            <a:lvl1pPr marL="0" marR="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lang="zh-CN" altLang="en-US" sz="2135" b="1" dirty="0" smtClean="0">
                <a:solidFill>
                  <a:srgbClr val="FFFFFF"/>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l" defTabSz="609600" rtl="0" eaLnBrk="1" fontAlgn="auto" latinLnBrk="0" hangingPunct="1">
              <a:lnSpc>
                <a:spcPct val="130000"/>
              </a:lnSpc>
              <a:spcBef>
                <a:spcPts val="1000"/>
              </a:spcBef>
              <a:spcAft>
                <a:spcPts val="0"/>
              </a:spcAft>
              <a:buClrTx/>
              <a:buSzTx/>
              <a:buFont typeface="Arial" panose="020B0604020202020204" pitchFamily="34" charset="0"/>
              <a:buNone/>
              <a:defRPr/>
            </a:pPr>
            <a:r>
              <a:rPr lang="en-US" altLang="zh-CN" sz="2135" b="1" dirty="0">
                <a:solidFill>
                  <a:srgbClr val="FFFFFF"/>
                </a:solidFill>
                <a:ea typeface="微软雅黑" panose="020B0503020204020204" pitchFamily="34" charset="-122"/>
              </a:rPr>
              <a:t>PART</a:t>
            </a:r>
            <a:r>
              <a:rPr lang="zh-CN" altLang="en-US" sz="2135" b="1" dirty="0">
                <a:solidFill>
                  <a:srgbClr val="FFFFFF"/>
                </a:solidFill>
                <a:ea typeface="微软雅黑" panose="020B0503020204020204" pitchFamily="34" charset="-122"/>
              </a:rPr>
              <a:t> </a:t>
            </a:r>
            <a:r>
              <a:rPr lang="en-US" altLang="zh-CN" sz="2135" b="1" dirty="0">
                <a:solidFill>
                  <a:srgbClr val="FFFFFF"/>
                </a:solidFill>
                <a:ea typeface="微软雅黑" panose="020B0503020204020204" pitchFamily="34" charset="-122"/>
              </a:rPr>
              <a:t>ONE</a:t>
            </a:r>
            <a:r>
              <a:rPr lang="zh-CN" altLang="en-US" sz="2135" b="1" dirty="0">
                <a:solidFill>
                  <a:srgbClr val="FFFFFF"/>
                </a:solidFill>
                <a:ea typeface="微软雅黑" panose="020B0503020204020204" pitchFamily="34" charset="-122"/>
              </a:rPr>
              <a:t>  用户困扰</a:t>
            </a:r>
            <a:endParaRPr kumimoji="1" lang="zh-CN" altLang="en-US" sz="2135" b="1" dirty="0">
              <a:solidFill>
                <a:srgbClr val="FFFFFF"/>
              </a:solidFill>
              <a:ea typeface="微软雅黑" panose="020B0503020204020204" pitchFamily="34" charset="-122"/>
            </a:endParaRPr>
          </a:p>
        </p:txBody>
      </p:sp>
      <p:sp>
        <p:nvSpPr>
          <p:cNvPr id="42" name="文本占位符 16"/>
          <p:cNvSpPr>
            <a:spLocks noGrp="1"/>
          </p:cNvSpPr>
          <p:nvPr>
            <p:ph type="body" sz="quarter" idx="23" hasCustomPrompt="1"/>
          </p:nvPr>
        </p:nvSpPr>
        <p:spPr>
          <a:xfrm>
            <a:off x="7376893" y="5340856"/>
            <a:ext cx="867545" cy="757130"/>
          </a:xfrm>
          <a:prstGeom prst="rect">
            <a:avLst/>
          </a:prstGeom>
          <a:noFill/>
        </p:spPr>
        <p:txBody>
          <a:bodyPr wrap="none" rtlCol="0">
            <a:spAutoFit/>
          </a:bodyPr>
          <a:lstStyle>
            <a:lvl1pPr marL="0" indent="0">
              <a:buNone/>
              <a:defRPr kumimoji="1" lang="zh-CN" altLang="en-US" sz="4800" dirty="0" smtClean="0">
                <a:solidFill>
                  <a:schemeClr val="accent2"/>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defTabSz="609600"/>
            <a:r>
              <a:rPr lang="en-US" altLang="zh-CN" dirty="0"/>
              <a:t>01</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2" name="椭圆 81"/>
          <p:cNvSpPr/>
          <p:nvPr/>
        </p:nvSpPr>
        <p:spPr>
          <a:xfrm>
            <a:off x="8243282" y="1428442"/>
            <a:ext cx="1711749" cy="1711749"/>
          </a:xfrm>
          <a:prstGeom prst="ellipse">
            <a:avLst/>
          </a:prstGeom>
          <a:solidFill>
            <a:schemeClr val="accent2"/>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12000" b="0" i="0" u="none" strike="noStrike" kern="0" cap="none" spc="0" normalizeH="0" baseline="0" noProof="0" dirty="0">
              <a:ln>
                <a:noFill/>
              </a:ln>
              <a:solidFill>
                <a:schemeClr val="bg1"/>
              </a:solidFill>
              <a:effectLst/>
              <a:uLnTx/>
              <a:uFillTx/>
              <a:latin typeface="Century Gothic"/>
              <a:ea typeface="微软雅黑" panose="020B0503020204020204" pitchFamily="34" charset="-122"/>
            </a:endParaRPr>
          </a:p>
        </p:txBody>
      </p:sp>
      <p:sp>
        <p:nvSpPr>
          <p:cNvPr id="3" name="文本占位符 2"/>
          <p:cNvSpPr>
            <a:spLocks noGrp="1"/>
          </p:cNvSpPr>
          <p:nvPr>
            <p:ph type="body" sz="quarter" idx="10" hasCustomPrompt="1"/>
          </p:nvPr>
        </p:nvSpPr>
        <p:spPr>
          <a:xfrm>
            <a:off x="8580423" y="1434504"/>
            <a:ext cx="1037465" cy="1938992"/>
          </a:xfrm>
          <a:prstGeom prst="rect">
            <a:avLst/>
          </a:prstGeom>
        </p:spPr>
        <p:txBody>
          <a:bodyPr wrap="none">
            <a:spAutoFit/>
          </a:bodyPr>
          <a:lstStyle>
            <a:lvl1pPr>
              <a:defRPr kumimoji="1" lang="zh-CN" altLang="en-US" sz="12000" b="0" i="0" u="none" strike="noStrike" kern="0" cap="none" spc="0" normalizeH="0" baseline="0" dirty="0">
                <a:ln>
                  <a:noFill/>
                </a:ln>
                <a:solidFill>
                  <a:schemeClr val="bg1"/>
                </a:solidFill>
                <a:effectLst>
                  <a:outerShdw blurRad="50800" dist="38100" dir="5400000" algn="t" rotWithShape="0">
                    <a:prstClr val="black">
                      <a:alpha val="40000"/>
                    </a:prstClr>
                  </a:outerShdw>
                </a:effectLst>
                <a:uLnTx/>
                <a:uFillTx/>
                <a:ea typeface="微软雅黑" panose="020B0503020204020204" pitchFamily="34" charset="-122"/>
              </a:defRPr>
            </a:lvl1pPr>
          </a:lstStyle>
          <a:p>
            <a:pPr marL="0" marR="0" lvl="0" indent="0" algn="ctr" defTabSz="609600" fontAlgn="auto">
              <a:lnSpc>
                <a:spcPct val="100000"/>
              </a:lnSpc>
              <a:spcBef>
                <a:spcPts val="0"/>
              </a:spcBef>
              <a:spcAft>
                <a:spcPts val="0"/>
              </a:spcAft>
              <a:buClrTx/>
              <a:buSzTx/>
              <a:buFontTx/>
              <a:buNone/>
            </a:pPr>
            <a:r>
              <a:rPr lang="en-US" altLang="zh-CN" dirty="0"/>
              <a:t>1</a:t>
            </a:r>
            <a:endParaRPr lang="zh-CN" altLang="en-US" dirty="0"/>
          </a:p>
        </p:txBody>
      </p:sp>
      <p:sp>
        <p:nvSpPr>
          <p:cNvPr id="88" name="文本占位符 2"/>
          <p:cNvSpPr>
            <a:spLocks noGrp="1"/>
          </p:cNvSpPr>
          <p:nvPr>
            <p:ph type="body" sz="quarter" idx="11" hasCustomPrompt="1"/>
          </p:nvPr>
        </p:nvSpPr>
        <p:spPr>
          <a:xfrm>
            <a:off x="7134496" y="3454400"/>
            <a:ext cx="3977371" cy="535531"/>
          </a:xfrm>
          <a:prstGeom prst="rect">
            <a:avLst/>
          </a:prstGeom>
          <a:noFill/>
        </p:spPr>
        <p:txBody>
          <a:bodyPr wrap="none" rtlCol="0">
            <a:spAutoFit/>
          </a:bodyPr>
          <a:lstStyle>
            <a:lvl1pPr marL="0" marR="0" indent="0" algn="ctr" defTabSz="609600" rtl="0" eaLnBrk="1" fontAlgn="auto" latinLnBrk="0" hangingPunct="1">
              <a:lnSpc>
                <a:spcPct val="90000"/>
              </a:lnSpc>
              <a:spcBef>
                <a:spcPts val="1000"/>
              </a:spcBef>
              <a:spcAft>
                <a:spcPts val="0"/>
              </a:spcAft>
              <a:buClrTx/>
              <a:buSzTx/>
              <a:buFont typeface="Arial" panose="020B0604020202020204" pitchFamily="34" charset="0"/>
              <a:buNone/>
              <a:defRPr kumimoji="1" lang="zh-CN" altLang="en-US" sz="3200" b="1" dirty="0" smtClean="0">
                <a:solidFill>
                  <a:schemeClr val="bg1"/>
                </a:solidFill>
                <a:ea typeface="微软雅黑" panose="020B0503020204020204" pitchFamily="34" charset="-122"/>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marR="0" lvl="0" indent="0" algn="ctr" defTabSz="6096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3200" b="1" dirty="0">
                <a:solidFill>
                  <a:schemeClr val="bg1"/>
                </a:solidFill>
                <a:ea typeface="微软雅黑" panose="020B0503020204020204" pitchFamily="34" charset="-122"/>
              </a:rPr>
              <a:t>PART ONE  </a:t>
            </a:r>
            <a:r>
              <a:rPr kumimoji="1" lang="zh-CN" altLang="en-US" sz="3200" b="1" dirty="0">
                <a:solidFill>
                  <a:schemeClr val="bg1"/>
                </a:solidFill>
                <a:ea typeface="微软雅黑" panose="020B0503020204020204" pitchFamily="34" charset="-122"/>
              </a:rPr>
              <a:t>用户困扰</a:t>
            </a:r>
            <a:endParaRPr kumimoji="1" lang="zh-CN" altLang="en-US" sz="3200" b="1" dirty="0">
              <a:solidFill>
                <a:schemeClr val="bg1"/>
              </a:solidFill>
              <a:ea typeface="微软雅黑" panose="020B0503020204020204" pitchFamily="34" charset="-122"/>
            </a:endParaRPr>
          </a:p>
        </p:txBody>
      </p:sp>
      <p:sp>
        <p:nvSpPr>
          <p:cNvPr id="89" name="文本占位符 2"/>
          <p:cNvSpPr>
            <a:spLocks noGrp="1"/>
          </p:cNvSpPr>
          <p:nvPr>
            <p:ph type="body" sz="quarter" idx="12" hasCustomPrompt="1"/>
          </p:nvPr>
        </p:nvSpPr>
        <p:spPr>
          <a:xfrm>
            <a:off x="7134496" y="4052985"/>
            <a:ext cx="3977371" cy="1287275"/>
          </a:xfrm>
          <a:prstGeom prst="rect">
            <a:avLst/>
          </a:prstGeom>
          <a:noFill/>
        </p:spPr>
        <p:txBody>
          <a:bodyPr wrap="square" rtlCol="0">
            <a:spAutoFit/>
          </a:bodyPr>
          <a:lstStyle>
            <a:lvl1pPr marL="0" indent="0">
              <a:buNone/>
              <a:defRPr lang="zh-CN" altLang="en-US" sz="1335" smtClean="0">
                <a:solidFill>
                  <a:schemeClr val="bg1"/>
                </a:solidFill>
                <a:ea typeface="微软雅黑" panose="020B0503020204020204" pitchFamily="34" charset="-122"/>
              </a:defRPr>
            </a:lvl1pPr>
            <a:lvl2pPr>
              <a:defRPr lang="zh-CN" altLang="en-US" sz="1800" smtClean="0"/>
            </a:lvl2pPr>
            <a:lvl3pPr>
              <a:defRPr lang="zh-CN" altLang="en-US" sz="1800" smtClean="0"/>
            </a:lvl3pPr>
            <a:lvl4pPr>
              <a:defRPr lang="zh-CN" altLang="en-US" smtClean="0"/>
            </a:lvl4pPr>
            <a:lvl5pPr>
              <a:defRPr lang="zh-CN" altLang="en-US"/>
            </a:lvl5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a:t>
            </a:r>
            <a:endParaRPr kumimoji="1" lang="zh-CN" altLang="en-US" sz="1335" dirty="0">
              <a:solidFill>
                <a:schemeClr val="bg1"/>
              </a:solidFill>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椭圆 2"/>
          <p:cNvSpPr/>
          <p:nvPr userDrawn="1"/>
        </p:nvSpPr>
        <p:spPr>
          <a:xfrm>
            <a:off x="5866755" y="745068"/>
            <a:ext cx="4888089" cy="4888089"/>
          </a:xfrm>
          <a:prstGeom prst="ellipse">
            <a:avLst/>
          </a:prstGeom>
          <a:solidFill>
            <a:srgbClr val="222732"/>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4" name="直线连接符 6"/>
          <p:cNvCxnSpPr/>
          <p:nvPr userDrawn="1"/>
        </p:nvCxnSpPr>
        <p:spPr>
          <a:xfrm>
            <a:off x="6323955" y="2851380"/>
            <a:ext cx="3973689" cy="0"/>
          </a:xfrm>
          <a:prstGeom prst="line">
            <a:avLst/>
          </a:prstGeom>
          <a:noFill/>
          <a:ln w="12700" cap="flat" cmpd="sng" algn="ctr">
            <a:solidFill>
              <a:srgbClr val="FFFFFF"/>
            </a:solidFill>
            <a:prstDash val="sysDash"/>
          </a:ln>
          <a:effectLst/>
        </p:spPr>
      </p:cxnSp>
      <p:sp>
        <p:nvSpPr>
          <p:cNvPr id="8" name="文本占位符 7"/>
          <p:cNvSpPr>
            <a:spLocks noGrp="1"/>
          </p:cNvSpPr>
          <p:nvPr>
            <p:ph type="body" sz="quarter" idx="10" hasCustomPrompt="1"/>
          </p:nvPr>
        </p:nvSpPr>
        <p:spPr>
          <a:xfrm>
            <a:off x="6323955" y="1932424"/>
            <a:ext cx="3052438"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ea typeface="微软雅黑" panose="020B0503020204020204" pitchFamily="34" charset="-122"/>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defTabSz="609600" rtl="0" eaLnBrk="1" fontAlgn="auto" latinLnBrk="0" hangingPunct="1">
              <a:lnSpc>
                <a:spcPct val="100000"/>
              </a:lnSpc>
              <a:spcBef>
                <a:spcPts val="0"/>
              </a:spcBef>
              <a:spcAft>
                <a:spcPts val="0"/>
              </a:spcAft>
              <a:buClrTx/>
              <a:buSzTx/>
              <a:buFontTx/>
              <a:buNone/>
              <a:defRPr/>
            </a:pP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panose="020B0503020204020204" pitchFamily="34" charset="-122"/>
              </a:rPr>
              <a:t>TITLE</a:t>
            </a:r>
            <a:r>
              <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panose="020B0503020204020204" pitchFamily="34" charset="-122"/>
              </a:rPr>
              <a:t> </a:t>
            </a:r>
            <a:r>
              <a:rPr kumimoji="1" lang="en-US" altLang="zh-CN"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a typeface="微软雅黑" panose="020B0503020204020204" pitchFamily="34" charset="-122"/>
              </a:rPr>
              <a:t>HERE</a:t>
            </a:r>
            <a:endParaRPr kumimoji="1" lang="zh-CN" altLang="en-US" sz="4800" b="1" i="0" u="none" strike="noStrike" kern="0" cap="none" spc="0" normalizeH="0" baseline="0" noProof="0" dirty="0">
              <a:ln>
                <a:noFill/>
              </a:ln>
              <a:solidFill>
                <a:schemeClr val="accent2"/>
              </a:solidFill>
              <a:effectLst>
                <a:outerShdw blurRad="50800" dist="38100" dir="5400000" algn="t" rotWithShape="0">
                  <a:prstClr val="black">
                    <a:alpha val="40000"/>
                  </a:prstClr>
                </a:outerShdw>
              </a:effectLst>
              <a:uLnTx/>
              <a:uFillTx/>
            </a:endParaRPr>
          </a:p>
        </p:txBody>
      </p:sp>
      <p:sp>
        <p:nvSpPr>
          <p:cNvPr id="9" name="文本占位符 7"/>
          <p:cNvSpPr>
            <a:spLocks noGrp="1"/>
          </p:cNvSpPr>
          <p:nvPr>
            <p:ph type="body" sz="quarter" idx="11" hasCustomPrompt="1"/>
          </p:nvPr>
        </p:nvSpPr>
        <p:spPr>
          <a:xfrm>
            <a:off x="6323956" y="2937494"/>
            <a:ext cx="4056177" cy="1553952"/>
          </a:xfrm>
          <a:prstGeom prst="rect">
            <a:avLst/>
          </a:prstGeom>
          <a:noFill/>
        </p:spPr>
        <p:txBody>
          <a:bodyPr wrap="square" rtlCol="0">
            <a:spAutoFit/>
          </a:bodyPr>
          <a:lstStyle>
            <a:lvl1pPr marL="0" indent="0">
              <a:buNone/>
              <a:defRPr lang="zh-CN" altLang="en-US" sz="1335" smtClean="0">
                <a:solidFill>
                  <a:schemeClr val="bg1"/>
                </a:solidFill>
                <a:ea typeface="微软雅黑" panose="020B0503020204020204" pitchFamily="34" charset="-122"/>
              </a:defRPr>
            </a:lvl1pPr>
            <a:lvl2pPr>
              <a:defRPr lang="zh-CN" altLang="en-US" sz="1800" smtClean="0"/>
            </a:lvl2pPr>
            <a:lvl3pPr>
              <a:defRPr lang="zh-CN" altLang="en-US" sz="1800" smtClean="0"/>
            </a:lvl3pPr>
            <a:lvl4pPr>
              <a:defRPr lang="zh-CN" altLang="en-US" smtClean="0"/>
            </a:lvl4pPr>
            <a:lvl5pPr>
              <a:defRPr lang="zh-CN" altLang="en-US"/>
            </a:lvl5pPr>
          </a:lstStyle>
          <a:p>
            <a:pPr defTabSz="609600">
              <a:lnSpc>
                <a:spcPct val="130000"/>
              </a:lnSpc>
            </a:pPr>
            <a:r>
              <a:rPr lang="zh-CN" altLang="en-US" sz="1335" dirty="0">
                <a:solidFill>
                  <a:schemeClr val="bg1"/>
                </a:solidFill>
                <a:ea typeface="微软雅黑" panose="020B0503020204020204" pitchFamily="34" charset="-122"/>
              </a:rPr>
              <a:t>点击此处添加文本信息。</a:t>
            </a:r>
            <a:endParaRPr lang="zh-CN" altLang="en-US" sz="1335" dirty="0">
              <a:solidFill>
                <a:schemeClr val="bg1"/>
              </a:solidFill>
              <a:ea typeface="微软雅黑" panose="020B0503020204020204" pitchFamily="34" charset="-122"/>
            </a:endParaRPr>
          </a:p>
          <a:p>
            <a:pPr defTabSz="609600">
              <a:lnSpc>
                <a:spcPct val="130000"/>
              </a:lnSpc>
            </a:pPr>
            <a:r>
              <a:rPr lang="zh-CN" altLang="en-US" sz="1335" dirty="0">
                <a:solidFill>
                  <a:schemeClr val="bg1"/>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chemeClr val="bg1"/>
                </a:solidFill>
                <a:ea typeface="微软雅黑" panose="020B0503020204020204" pitchFamily="34" charset="-122"/>
              </a:rPr>
              <a:t>10</a:t>
            </a:r>
            <a:r>
              <a:rPr lang="zh-CN" altLang="en-US" sz="1335" dirty="0">
                <a:solidFill>
                  <a:schemeClr val="bg1"/>
                </a:solidFill>
                <a:ea typeface="微软雅黑" panose="020B0503020204020204" pitchFamily="34" charset="-122"/>
              </a:rPr>
              <a:t>号字，</a:t>
            </a:r>
            <a:r>
              <a:rPr lang="en-US" altLang="zh-CN" sz="1335" dirty="0">
                <a:solidFill>
                  <a:schemeClr val="bg1"/>
                </a:solidFill>
                <a:ea typeface="微软雅黑" panose="020B0503020204020204" pitchFamily="34" charset="-122"/>
              </a:rPr>
              <a:t>1.3</a:t>
            </a:r>
            <a:r>
              <a:rPr lang="zh-CN" altLang="en-US" sz="1335" dirty="0">
                <a:solidFill>
                  <a:schemeClr val="bg1"/>
                </a:solidFill>
                <a:ea typeface="微软雅黑" panose="020B0503020204020204" pitchFamily="34" charset="-122"/>
              </a:rPr>
              <a:t>倍字间距。标题数字等都可以通过点击和重新输入进行更改。</a:t>
            </a:r>
            <a:endParaRPr kumimoji="1" lang="zh-CN" altLang="en-US" sz="1335" dirty="0">
              <a:solidFill>
                <a:schemeClr val="bg1"/>
              </a:solidFill>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2959100"/>
            <a:ext cx="12192000" cy="3898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1065"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4"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5"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panose="020B0503020204020204" pitchFamily="34" charset="-122"/>
              </a:defRPr>
            </a:lvl1pPr>
          </a:lstStyle>
          <a:p>
            <a:pPr marL="0" lvl="0" indent="0" defTabSz="609600">
              <a:lnSpc>
                <a:spcPct val="110000"/>
              </a:lnSpc>
              <a:spcBef>
                <a:spcPts val="0"/>
              </a:spcBef>
              <a:buNone/>
            </a:pPr>
            <a:r>
              <a:rPr lang="en-US" altLang="zh-CN" dirty="0"/>
              <a:t>MORE THAN TEMPLATE</a:t>
            </a:r>
            <a:endParaRPr lang="en-US" altLang="zh-CN" dirty="0"/>
          </a:p>
          <a:p>
            <a:pPr marL="0" lvl="0" indent="0" defTabSz="609600">
              <a:lnSpc>
                <a:spcPct val="110000"/>
              </a:lnSpc>
              <a:spcBef>
                <a:spcPts val="0"/>
              </a:spcBef>
              <a:buNone/>
            </a:pPr>
            <a:r>
              <a:rPr lang="zh-CN" altLang="en-US" dirty="0"/>
              <a:t>点击此处添加副标题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3" name="矩形 2"/>
          <p:cNvSpPr/>
          <p:nvPr userDrawn="1"/>
        </p:nvSpPr>
        <p:spPr>
          <a:xfrm>
            <a:off x="493530" y="292579"/>
            <a:ext cx="660901" cy="632007"/>
          </a:xfrm>
          <a:prstGeom prst="rect">
            <a:avLst/>
          </a:prstGeom>
          <a:noFill/>
          <a:ln w="9525" cap="flat" cmpd="sng" algn="ctr">
            <a:solidFill>
              <a:srgbClr val="222732"/>
            </a:solid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1065"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7" name="文本占位符 6"/>
          <p:cNvSpPr>
            <a:spLocks noGrp="1"/>
          </p:cNvSpPr>
          <p:nvPr>
            <p:ph type="body" sz="quarter" idx="11" hasCustomPrompt="1"/>
          </p:nvPr>
        </p:nvSpPr>
        <p:spPr>
          <a:xfrm>
            <a:off x="493530" y="367690"/>
            <a:ext cx="645644" cy="481782"/>
          </a:xfrm>
          <a:prstGeom prst="rect">
            <a:avLst/>
          </a:prstGeom>
        </p:spPr>
        <p:txBody>
          <a:bodyPr/>
          <a:lstStyle>
            <a:lvl1pPr marL="0" indent="0" algn="ctr">
              <a:buNone/>
              <a:defRPr>
                <a:solidFill>
                  <a:schemeClr val="tx1"/>
                </a:solidFill>
              </a:defRPr>
            </a:lvl1pPr>
          </a:lstStyle>
          <a:p>
            <a:pPr lvl="0"/>
            <a:r>
              <a:rPr lang="en-US" altLang="zh-CN" dirty="0"/>
              <a:t>01</a:t>
            </a:r>
            <a:endParaRPr lang="zh-CN" altLang="en-US" dirty="0"/>
          </a:p>
        </p:txBody>
      </p:sp>
      <p:sp>
        <p:nvSpPr>
          <p:cNvPr id="8" name="文本占位符 83"/>
          <p:cNvSpPr>
            <a:spLocks noGrp="1"/>
          </p:cNvSpPr>
          <p:nvPr>
            <p:ph type="body" sz="quarter" idx="12" hasCustomPrompt="1"/>
          </p:nvPr>
        </p:nvSpPr>
        <p:spPr>
          <a:xfrm>
            <a:off x="1318277" y="257715"/>
            <a:ext cx="3167095" cy="701731"/>
          </a:xfrm>
          <a:prstGeom prst="rect">
            <a:avLst/>
          </a:prstGeom>
          <a:noFill/>
        </p:spPr>
        <p:txBody>
          <a:bodyPr wrap="square" rtlCol="0" anchor="ctr">
            <a:spAutoFit/>
          </a:bodyPr>
          <a:lstStyle>
            <a:lvl1pPr>
              <a:defRPr kumimoji="1" lang="zh-CN" altLang="en-US" sz="1800" b="1" dirty="0">
                <a:solidFill>
                  <a:schemeClr val="tx1"/>
                </a:solidFill>
                <a:ea typeface="微软雅黑" panose="020B0503020204020204" pitchFamily="34" charset="-122"/>
              </a:defRPr>
            </a:lvl1pPr>
          </a:lstStyle>
          <a:p>
            <a:pPr marL="0" lvl="0" indent="0" defTabSz="609600">
              <a:lnSpc>
                <a:spcPct val="110000"/>
              </a:lnSpc>
              <a:spcBef>
                <a:spcPts val="0"/>
              </a:spcBef>
              <a:buNone/>
            </a:pPr>
            <a:r>
              <a:rPr lang="en-US" altLang="zh-CN" dirty="0"/>
              <a:t>MORE THAN TEMPLATE</a:t>
            </a:r>
            <a:endParaRPr lang="en-US" altLang="zh-CN" dirty="0"/>
          </a:p>
          <a:p>
            <a:pPr marL="0" lvl="0" indent="0" defTabSz="609600">
              <a:lnSpc>
                <a:spcPct val="110000"/>
              </a:lnSpc>
              <a:spcBef>
                <a:spcPts val="0"/>
              </a:spcBef>
              <a:buNone/>
            </a:pPr>
            <a:r>
              <a:rPr lang="zh-CN" altLang="en-US" dirty="0"/>
              <a:t>点击此处添加副标题</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hyperlink" Target="http://office.msn.com.cn/"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hyperlink" Target="http://office.msn.com.c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4.png"/><Relationship Id="rId3" Type="http://schemas.openxmlformats.org/officeDocument/2006/relationships/hyperlink" Target="http://office.msn.com.cn/" TargetMode="Externa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1.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image" Target="../media/image30.png"/><Relationship Id="rId7" Type="http://schemas.openxmlformats.org/officeDocument/2006/relationships/image" Target="../media/image33.png"/><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3" Type="http://schemas.openxmlformats.org/officeDocument/2006/relationships/notesSlide" Target="../notesSlides/notesSlide1.xml"/><Relationship Id="rId12" Type="http://schemas.openxmlformats.org/officeDocument/2006/relationships/slideLayout" Target="../slideLayouts/slideLayout11.xml"/><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image" Target="../media/image46.png"/><Relationship Id="rId7" Type="http://schemas.openxmlformats.org/officeDocument/2006/relationships/image" Target="../media/image45.png"/><Relationship Id="rId6" Type="http://schemas.openxmlformats.org/officeDocument/2006/relationships/image" Target="../media/image44.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47.png"/><Relationship Id="rId3" Type="http://schemas.openxmlformats.org/officeDocument/2006/relationships/image" Target="../media/image24.png"/><Relationship Id="rId2" Type="http://schemas.openxmlformats.org/officeDocument/2006/relationships/hyperlink" Target="http://office.msn.com.cn/" TargetMode="Externa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hyperlink" Target="http://office.msn.com.cn/" TargetMode="Externa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slide" Target="slide27.xml"/><Relationship Id="rId2" Type="http://schemas.microsoft.com/office/2007/relationships/hdphoto" Target="../media/hdphoto1.wdp"/><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54274" y="2245789"/>
            <a:ext cx="3015569" cy="666786"/>
          </a:xfrm>
        </p:spPr>
        <p:txBody>
          <a:bodyPr/>
          <a:lstStyle/>
          <a:p>
            <a:pPr lvl="0"/>
            <a:r>
              <a:rPr lang="en-US" altLang="zh-CN" dirty="0" smtClean="0"/>
              <a:t>JAVA</a:t>
            </a:r>
            <a:r>
              <a:rPr lang="zh-CN" altLang="en-US" dirty="0"/>
              <a:t>多</a:t>
            </a:r>
            <a:r>
              <a:rPr lang="zh-CN" altLang="en-US" dirty="0" smtClean="0"/>
              <a:t>线程</a:t>
            </a:r>
            <a:r>
              <a:rPr lang="en-US" altLang="zh-CN" dirty="0" smtClean="0"/>
              <a:t>-</a:t>
            </a:r>
            <a:endParaRPr lang="zh-CN" altLang="en-US" dirty="0"/>
          </a:p>
        </p:txBody>
      </p:sp>
      <p:sp>
        <p:nvSpPr>
          <p:cNvPr id="3" name="文本占位符 2"/>
          <p:cNvSpPr>
            <a:spLocks noGrp="1"/>
          </p:cNvSpPr>
          <p:nvPr>
            <p:ph type="body" sz="quarter" idx="11"/>
          </p:nvPr>
        </p:nvSpPr>
        <p:spPr/>
        <p:txBody>
          <a:bodyPr/>
          <a:lstStyle/>
          <a:p>
            <a:pPr lvl="0"/>
            <a:r>
              <a:rPr lang="zh-CN" altLang="en-US" dirty="0" smtClean="0"/>
              <a:t>线程安全篇</a:t>
            </a:r>
            <a:endParaRPr lang="zh-CN" altLang="en-US" dirty="0"/>
          </a:p>
        </p:txBody>
      </p:sp>
      <p:sp>
        <p:nvSpPr>
          <p:cNvPr id="4" name="文本占位符 3"/>
          <p:cNvSpPr>
            <a:spLocks noGrp="1"/>
          </p:cNvSpPr>
          <p:nvPr>
            <p:ph type="body" sz="quarter" idx="12"/>
          </p:nvPr>
        </p:nvSpPr>
        <p:spPr>
          <a:xfrm>
            <a:off x="753795" y="3691398"/>
            <a:ext cx="5177070" cy="892360"/>
          </a:xfrm>
        </p:spPr>
        <p:txBody>
          <a:bodyPr/>
          <a:lstStyle/>
          <a:p>
            <a:pPr lvl="0"/>
            <a:r>
              <a:rPr lang="zh-CN" altLang="en-US" dirty="0" smtClean="0"/>
              <a:t>本</a:t>
            </a:r>
            <a:r>
              <a:rPr lang="zh-CN" altLang="en-US" dirty="0"/>
              <a:t>篇</a:t>
            </a:r>
            <a:r>
              <a:rPr lang="zh-CN" altLang="en-US" dirty="0" smtClean="0"/>
              <a:t>用于介绍一些</a:t>
            </a:r>
            <a:r>
              <a:rPr lang="en-US" altLang="zh-CN" dirty="0" smtClean="0"/>
              <a:t>java</a:t>
            </a:r>
            <a:r>
              <a:rPr lang="zh-CN" altLang="en-US" dirty="0" smtClean="0"/>
              <a:t>多线程的线程安全实现方式，包括四种类，修饰词等的原理以及使用方法</a:t>
            </a:r>
            <a:endParaRPr lang="en-US" altLang="zh-CN" dirty="0" smtClean="0"/>
          </a:p>
          <a:p>
            <a:pPr lvl="0"/>
            <a:endParaRPr lang="zh-CN" altLang="en-US" dirty="0"/>
          </a:p>
        </p:txBody>
      </p:sp>
      <p:sp>
        <p:nvSpPr>
          <p:cNvPr id="5" name="文本占位符 4"/>
          <p:cNvSpPr>
            <a:spLocks noGrp="1"/>
          </p:cNvSpPr>
          <p:nvPr>
            <p:ph type="body" sz="quarter" idx="13"/>
          </p:nvPr>
        </p:nvSpPr>
        <p:spPr/>
        <p:txBody>
          <a:bodyPr/>
          <a:lstStyle/>
          <a:p>
            <a:pPr lvl="0"/>
            <a:r>
              <a:rPr lang="en-US" altLang="zh-CN" dirty="0" smtClean="0"/>
              <a:t>Modified by </a:t>
            </a:r>
            <a:r>
              <a:rPr lang="en-US" altLang="zh-CN" dirty="0" err="1" smtClean="0"/>
              <a:t>lln</a:t>
            </a:r>
            <a:r>
              <a:rPr lang="en-US" altLang="zh-CN" dirty="0" smtClean="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03</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00">
              <a:lnSpc>
                <a:spcPct val="110000"/>
              </a:lnSpc>
              <a:spcBef>
                <a:spcPts val="0"/>
              </a:spcBef>
              <a:buNone/>
              <a:defRPr/>
            </a:pPr>
            <a:r>
              <a:rPr lang="en-US" altLang="zh-CN" sz="2000" kern="0" dirty="0" smtClean="0">
                <a:latin typeface="微软雅黑" panose="020B0503020204020204" pitchFamily="34" charset="-122"/>
                <a:cs typeface="微软雅黑" panose="020B0503020204020204" pitchFamily="34" charset="-122"/>
              </a:rPr>
              <a:t>Volatile</a:t>
            </a:r>
            <a:r>
              <a:rPr lang="zh-CN" altLang="en-US" sz="2000" kern="0" dirty="0" smtClean="0">
                <a:latin typeface="微软雅黑" panose="020B0503020204020204" pitchFamily="34" charset="-122"/>
                <a:cs typeface="微软雅黑" panose="020B0503020204020204" pitchFamily="34" charset="-122"/>
              </a:rPr>
              <a:t>的原子性</a:t>
            </a:r>
            <a:endParaRPr lang="en-US" altLang="zh-CN" sz="2000" kern="0" dirty="0" smtClean="0">
              <a:latin typeface="微软雅黑" panose="020B0503020204020204" pitchFamily="34" charset="-122"/>
              <a:cs typeface="微软雅黑" panose="020B0503020204020204" pitchFamily="34" charset="-122"/>
            </a:endParaRPr>
          </a:p>
        </p:txBody>
      </p:sp>
      <p:sp>
        <p:nvSpPr>
          <p:cNvPr id="15" name="文本占位符 1"/>
          <p:cNvSpPr>
            <a:spLocks noGrp="1"/>
          </p:cNvSpPr>
          <p:nvPr/>
        </p:nvSpPr>
        <p:spPr>
          <a:xfrm>
            <a:off x="6306479" y="1049671"/>
            <a:ext cx="4285148"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smtClean="0"/>
              <a:t>Volatile</a:t>
            </a:r>
            <a:r>
              <a:rPr lang="zh-CN" altLang="en-US" dirty="0" smtClean="0"/>
              <a:t>的局限</a:t>
            </a:r>
            <a:endParaRPr lang="zh-CN" altLang="en-US" dirty="0"/>
          </a:p>
        </p:txBody>
      </p:sp>
      <p:sp>
        <p:nvSpPr>
          <p:cNvPr id="16" name="文本占位符 2"/>
          <p:cNvSpPr txBox="1"/>
          <p:nvPr/>
        </p:nvSpPr>
        <p:spPr>
          <a:xfrm>
            <a:off x="6079591" y="2124594"/>
            <a:ext cx="5137049" cy="398359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00">
              <a:lnSpc>
                <a:spcPct val="130000"/>
              </a:lnSpc>
              <a:spcBef>
                <a:spcPts val="0"/>
              </a:spcBef>
              <a:defRPr/>
            </a:pPr>
            <a:r>
              <a:rPr lang="zh-CN" altLang="en-US" sz="1400" dirty="0"/>
              <a:t>自增操作不是原子性操作，而且</a:t>
            </a:r>
            <a:r>
              <a:rPr lang="en-US" altLang="zh-CN" sz="1400" dirty="0"/>
              <a:t>volatile</a:t>
            </a:r>
            <a:r>
              <a:rPr lang="zh-CN" altLang="en-US" sz="1400" dirty="0"/>
              <a:t>也无法保证对变量的任何操作都是原子性的。</a:t>
            </a:r>
            <a:endParaRPr lang="en-US" altLang="zh-CN" sz="1400" kern="0" dirty="0" smtClean="0"/>
          </a:p>
        </p:txBody>
      </p:sp>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9446" y="1165289"/>
            <a:ext cx="41433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04</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00">
              <a:lnSpc>
                <a:spcPct val="110000"/>
              </a:lnSpc>
              <a:spcBef>
                <a:spcPts val="0"/>
              </a:spcBef>
              <a:buNone/>
              <a:defRPr/>
            </a:pPr>
            <a:r>
              <a:rPr lang="en-US" altLang="zh-CN" sz="2000" kern="0" dirty="0" smtClean="0">
                <a:latin typeface="微软雅黑" panose="020B0503020204020204" pitchFamily="34" charset="-122"/>
                <a:cs typeface="微软雅黑" panose="020B0503020204020204" pitchFamily="34" charset="-122"/>
              </a:rPr>
              <a:t>Volatile</a:t>
            </a:r>
            <a:r>
              <a:rPr lang="zh-CN" altLang="en-US" sz="2000" kern="0" dirty="0" smtClean="0">
                <a:latin typeface="微软雅黑" panose="020B0503020204020204" pitchFamily="34" charset="-122"/>
                <a:cs typeface="微软雅黑" panose="020B0503020204020204" pitchFamily="34" charset="-122"/>
              </a:rPr>
              <a:t>的</a:t>
            </a:r>
            <a:r>
              <a:rPr lang="zh-CN" altLang="en-US" sz="2000" dirty="0"/>
              <a:t>有序性</a:t>
            </a:r>
            <a:endParaRPr lang="en-US" altLang="zh-CN" sz="2000" kern="0" dirty="0" smtClean="0">
              <a:latin typeface="微软雅黑" panose="020B0503020204020204" pitchFamily="34" charset="-122"/>
              <a:cs typeface="微软雅黑" panose="020B0503020204020204" pitchFamily="34" charset="-122"/>
            </a:endParaRPr>
          </a:p>
        </p:txBody>
      </p:sp>
      <p:sp>
        <p:nvSpPr>
          <p:cNvPr id="15" name="文本占位符 1"/>
          <p:cNvSpPr>
            <a:spLocks noGrp="1"/>
          </p:cNvSpPr>
          <p:nvPr/>
        </p:nvSpPr>
        <p:spPr>
          <a:xfrm>
            <a:off x="6614254" y="1049671"/>
            <a:ext cx="3669595"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smtClean="0"/>
              <a:t>Volatile</a:t>
            </a:r>
            <a:r>
              <a:rPr lang="zh-CN" altLang="en-US" dirty="0" smtClean="0"/>
              <a:t>有序</a:t>
            </a:r>
            <a:endParaRPr lang="zh-CN" altLang="en-US" dirty="0"/>
          </a:p>
        </p:txBody>
      </p:sp>
      <p:sp>
        <p:nvSpPr>
          <p:cNvPr id="16" name="文本占位符 2"/>
          <p:cNvSpPr txBox="1"/>
          <p:nvPr/>
        </p:nvSpPr>
        <p:spPr>
          <a:xfrm>
            <a:off x="6079591" y="2124594"/>
            <a:ext cx="5137049" cy="398359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1400" dirty="0"/>
              <a:t>　</a:t>
            </a:r>
            <a:r>
              <a:rPr lang="en-US" altLang="zh-CN" sz="1400" dirty="0"/>
              <a:t>1</a:t>
            </a:r>
            <a:r>
              <a:rPr lang="zh-CN" altLang="en-US" sz="1400" dirty="0"/>
              <a:t>）当程序执行到</a:t>
            </a:r>
            <a:r>
              <a:rPr lang="en-US" altLang="zh-CN" sz="1400" dirty="0"/>
              <a:t>volatile</a:t>
            </a:r>
            <a:r>
              <a:rPr lang="zh-CN" altLang="en-US" sz="1400" dirty="0"/>
              <a:t>变量的读操作或者写操作时，在其前面的操作的更改肯定全部已经进行，且结果已经对后面的操作可见；在其后面的操作肯定还没有进行；</a:t>
            </a:r>
            <a:endParaRPr lang="zh-CN" altLang="en-US" sz="1400" dirty="0"/>
          </a:p>
          <a:p>
            <a:pPr algn="l"/>
            <a:r>
              <a:rPr lang="zh-CN" altLang="en-US" sz="1400" dirty="0"/>
              <a:t>　　</a:t>
            </a:r>
            <a:r>
              <a:rPr lang="en-US" altLang="zh-CN" sz="1400" dirty="0"/>
              <a:t>2</a:t>
            </a:r>
            <a:r>
              <a:rPr lang="zh-CN" altLang="en-US" sz="1400" dirty="0"/>
              <a:t>）在进行指令优化时，不能将在对</a:t>
            </a:r>
            <a:r>
              <a:rPr lang="en-US" altLang="zh-CN" sz="1400" dirty="0"/>
              <a:t>volatile</a:t>
            </a:r>
            <a:r>
              <a:rPr lang="zh-CN" altLang="en-US" sz="1400" dirty="0"/>
              <a:t>变量访问的语句放在其后面执行，也不能把</a:t>
            </a:r>
            <a:r>
              <a:rPr lang="en-US" altLang="zh-CN" sz="1400" dirty="0"/>
              <a:t>volatile</a:t>
            </a:r>
            <a:r>
              <a:rPr lang="zh-CN" altLang="en-US" sz="1400" dirty="0"/>
              <a:t>变量后面的语句放到其前面执行。</a:t>
            </a:r>
            <a:endParaRPr lang="zh-CN" altLang="en-US" sz="1400" dirty="0"/>
          </a:p>
        </p:txBody>
      </p:sp>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9264" y="1318310"/>
            <a:ext cx="3797808" cy="317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044" y="3516204"/>
            <a:ext cx="4289332" cy="239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299109" y="1932424"/>
            <a:ext cx="3719287" cy="646331"/>
          </a:xfrm>
        </p:spPr>
        <p:txBody>
          <a:bodyPr/>
          <a:lstStyle/>
          <a:p>
            <a:pPr lvl="0"/>
            <a:r>
              <a:rPr lang="en-US" altLang="zh-CN" sz="3600" dirty="0" smtClean="0"/>
              <a:t>Volatile</a:t>
            </a:r>
            <a:r>
              <a:rPr lang="zh-CN" altLang="en-US" sz="3600" dirty="0" smtClean="0"/>
              <a:t>使用场景</a:t>
            </a:r>
            <a:endParaRPr lang="zh-CN" altLang="en-US" sz="3600" dirty="0"/>
          </a:p>
        </p:txBody>
      </p:sp>
      <p:sp>
        <p:nvSpPr>
          <p:cNvPr id="3" name="文本占位符 2"/>
          <p:cNvSpPr>
            <a:spLocks noGrp="1"/>
          </p:cNvSpPr>
          <p:nvPr>
            <p:ph type="body" sz="quarter" idx="11"/>
          </p:nvPr>
        </p:nvSpPr>
        <p:spPr>
          <a:xfrm>
            <a:off x="6323956" y="2937494"/>
            <a:ext cx="4056177" cy="1584665"/>
          </a:xfrm>
        </p:spPr>
        <p:txBody>
          <a:bodyPr/>
          <a:lstStyle/>
          <a:p>
            <a:r>
              <a:rPr lang="en-US" altLang="zh-CN" dirty="0" smtClean="0"/>
              <a:t>1</a:t>
            </a:r>
            <a:r>
              <a:rPr lang="zh-CN" altLang="en-US" dirty="0"/>
              <a:t>）对变量的写操作不依赖于当前值</a:t>
            </a:r>
            <a:endParaRPr lang="zh-CN" altLang="en-US" dirty="0"/>
          </a:p>
          <a:p>
            <a:r>
              <a:rPr lang="en-US" altLang="zh-CN" dirty="0" smtClean="0"/>
              <a:t>2</a:t>
            </a:r>
            <a:r>
              <a:rPr lang="zh-CN" altLang="en-US" dirty="0"/>
              <a:t>）该变量没有包含在具有其他变量的不变式</a:t>
            </a:r>
            <a:r>
              <a:rPr lang="zh-CN" altLang="en-US" dirty="0" smtClean="0"/>
              <a:t>中</a:t>
            </a:r>
            <a:endParaRPr lang="en-US" altLang="zh-CN" dirty="0" smtClean="0"/>
          </a:p>
          <a:p>
            <a:endParaRPr lang="en-US" altLang="zh-CN" dirty="0"/>
          </a:p>
          <a:p>
            <a:r>
              <a:rPr lang="zh-CN" altLang="en-US" dirty="0" smtClean="0"/>
              <a:t>总结：所谓</a:t>
            </a:r>
            <a:r>
              <a:rPr lang="en-US" altLang="zh-CN" dirty="0" smtClean="0"/>
              <a:t>volatile</a:t>
            </a:r>
            <a:r>
              <a:rPr lang="zh-CN" altLang="en-US" dirty="0" smtClean="0"/>
              <a:t>的可见性就是对</a:t>
            </a:r>
            <a:r>
              <a:rPr lang="en-US" altLang="zh-CN" dirty="0" smtClean="0"/>
              <a:t>volatile</a:t>
            </a:r>
            <a:r>
              <a:rPr lang="zh-CN" altLang="en-US" dirty="0" smtClean="0"/>
              <a:t>所修饰变量的操作写在哪里，那么它就是在哪里执行完成的</a:t>
            </a:r>
            <a:endParaRPr lang="zh-CN" altLang="en-US" dirty="0"/>
          </a:p>
        </p:txBody>
      </p:sp>
      <p:sp>
        <p:nvSpPr>
          <p:cNvPr id="6" name="文本占位符 1"/>
          <p:cNvSpPr txBox="1"/>
          <p:nvPr/>
        </p:nvSpPr>
        <p:spPr>
          <a:xfrm>
            <a:off x="806675" y="720125"/>
            <a:ext cx="1723549" cy="461665"/>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olidFill>
                  <a:srgbClr val="00B050"/>
                </a:solidFill>
              </a:rPr>
              <a:t>状态标记量</a:t>
            </a:r>
            <a:endParaRPr lang="zh-CN" altLang="en-US" sz="2400" dirty="0">
              <a:solidFill>
                <a:srgbClr val="00B050"/>
              </a:solidFill>
            </a:endParaRPr>
          </a:p>
        </p:txBody>
      </p:sp>
      <p:sp>
        <p:nvSpPr>
          <p:cNvPr id="8" name="文本占位符 1"/>
          <p:cNvSpPr txBox="1"/>
          <p:nvPr/>
        </p:nvSpPr>
        <p:spPr>
          <a:xfrm>
            <a:off x="779826" y="3133343"/>
            <a:ext cx="2284600" cy="461665"/>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00B050"/>
                </a:solidFill>
              </a:rPr>
              <a:t>double check</a:t>
            </a:r>
            <a:endParaRPr lang="zh-CN" altLang="en-US" sz="2400" dirty="0">
              <a:solidFill>
                <a:srgbClr val="00B050"/>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3441" y="720124"/>
            <a:ext cx="2677165" cy="241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96" y="3595008"/>
            <a:ext cx="3676910" cy="31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580423" y="1434504"/>
            <a:ext cx="1037463" cy="1754326"/>
          </a:xfrm>
        </p:spPr>
        <p:txBody>
          <a:bodyPr/>
          <a:lstStyle/>
          <a:p>
            <a:pPr marL="0" indent="0">
              <a:buNone/>
            </a:pPr>
            <a:r>
              <a:rPr lang="en-US" altLang="zh-CN" dirty="0"/>
              <a:t>2</a:t>
            </a:r>
            <a:endParaRPr lang="zh-CN" altLang="en-US" dirty="0"/>
          </a:p>
        </p:txBody>
      </p:sp>
      <p:sp>
        <p:nvSpPr>
          <p:cNvPr id="3" name="文本占位符 2"/>
          <p:cNvSpPr>
            <a:spLocks noGrp="1"/>
          </p:cNvSpPr>
          <p:nvPr>
            <p:ph type="body" sz="quarter" idx="11"/>
          </p:nvPr>
        </p:nvSpPr>
        <p:spPr>
          <a:xfrm>
            <a:off x="7298002" y="3454400"/>
            <a:ext cx="3650358" cy="535531"/>
          </a:xfrm>
        </p:spPr>
        <p:txBody>
          <a:bodyPr/>
          <a:lstStyle/>
          <a:p>
            <a:pPr lvl="0"/>
            <a:r>
              <a:rPr lang="en-US" altLang="zh-CN" kern="0" dirty="0"/>
              <a:t>PART TWO atomic</a:t>
            </a:r>
            <a:endParaRPr lang="zh-CN" altLang="en-US" kern="0" dirty="0"/>
          </a:p>
        </p:txBody>
      </p:sp>
      <p:sp>
        <p:nvSpPr>
          <p:cNvPr id="4" name="文本占位符 3"/>
          <p:cNvSpPr>
            <a:spLocks noGrp="1"/>
          </p:cNvSpPr>
          <p:nvPr>
            <p:ph type="body" sz="quarter" idx="12"/>
          </p:nvPr>
        </p:nvSpPr>
        <p:spPr>
          <a:xfrm>
            <a:off x="7134496" y="4052985"/>
            <a:ext cx="3977371" cy="1132554"/>
          </a:xfrm>
        </p:spPr>
        <p:txBody>
          <a:bodyPr/>
          <a:lstStyle/>
          <a:p>
            <a:pPr lvl="0" defTabSz="609600">
              <a:lnSpc>
                <a:spcPct val="130000"/>
              </a:lnSpc>
              <a:spcBef>
                <a:spcPts val="0"/>
              </a:spcBef>
              <a:defRPr/>
            </a:pPr>
            <a:r>
              <a:rPr lang="zh-CN" altLang="en-US" sz="1300" kern="0" dirty="0"/>
              <a:t>在</a:t>
            </a:r>
            <a:r>
              <a:rPr lang="en-US" altLang="zh-CN" sz="1300" kern="0" dirty="0"/>
              <a:t>Java</a:t>
            </a:r>
            <a:r>
              <a:rPr lang="zh-CN" altLang="en-US" sz="1300" kern="0" dirty="0"/>
              <a:t>并发包中有这样一个包，</a:t>
            </a:r>
            <a:r>
              <a:rPr lang="en-US" altLang="zh-CN" sz="1300" kern="0" dirty="0" err="1"/>
              <a:t>java.util.concurrent.atomic</a:t>
            </a:r>
            <a:r>
              <a:rPr lang="zh-CN" altLang="en-US" sz="1300" kern="0" dirty="0"/>
              <a:t>，该包是对</a:t>
            </a:r>
            <a:r>
              <a:rPr lang="en-US" altLang="zh-CN" sz="1300" kern="0" dirty="0"/>
              <a:t>Java</a:t>
            </a:r>
            <a:r>
              <a:rPr lang="zh-CN" altLang="en-US" sz="1300" kern="0" dirty="0"/>
              <a:t>部分数据类型的原子封装，在原有数据类型的基础上，提供了原子性的操作方法，保证了线程安全</a:t>
            </a:r>
            <a:endParaRPr kumimoji="1" lang="zh-CN" altLang="en-US" sz="1300"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01</a:t>
            </a:r>
            <a:endParaRPr lang="zh-CN" altLang="en-US" dirty="0"/>
          </a:p>
        </p:txBody>
      </p:sp>
      <p:sp>
        <p:nvSpPr>
          <p:cNvPr id="10" name="文本占位符 9"/>
          <p:cNvSpPr>
            <a:spLocks noGrp="1"/>
          </p:cNvSpPr>
          <p:nvPr>
            <p:ph type="body" sz="quarter" idx="13"/>
          </p:nvPr>
        </p:nvSpPr>
        <p:spPr>
          <a:xfrm>
            <a:off x="1318277" y="223859"/>
            <a:ext cx="3167095" cy="769441"/>
          </a:xfrm>
        </p:spPr>
        <p:txBody>
          <a:bodyPr/>
          <a:lstStyle/>
          <a:p>
            <a:pPr marL="0" lvl="0" indent="0" defTabSz="609600">
              <a:lnSpc>
                <a:spcPct val="110000"/>
              </a:lnSpc>
              <a:spcBef>
                <a:spcPts val="0"/>
              </a:spcBef>
              <a:buNone/>
              <a:defRPr/>
            </a:pPr>
            <a:r>
              <a:rPr lang="en-US" altLang="zh-CN" sz="2000" kern="0" dirty="0" smtClean="0">
                <a:latin typeface="微软雅黑" panose="020B0503020204020204" pitchFamily="34" charset="-122"/>
                <a:cs typeface="微软雅黑" panose="020B0503020204020204" pitchFamily="34" charset="-122"/>
              </a:rPr>
              <a:t>CAS</a:t>
            </a:r>
            <a:r>
              <a:rPr lang="zh-CN" altLang="en-US" sz="2000" kern="0" dirty="0" smtClean="0">
                <a:latin typeface="微软雅黑" panose="020B0503020204020204" pitchFamily="34" charset="-122"/>
                <a:cs typeface="微软雅黑" panose="020B0503020204020204" pitchFamily="34" charset="-122"/>
              </a:rPr>
              <a:t>算法</a:t>
            </a:r>
            <a:endParaRPr lang="en-US" altLang="zh-CN" sz="2000" kern="0" dirty="0" smtClean="0">
              <a:latin typeface="微软雅黑" panose="020B0503020204020204" pitchFamily="34" charset="-122"/>
              <a:cs typeface="微软雅黑" panose="020B0503020204020204" pitchFamily="34" charset="-122"/>
            </a:endParaRPr>
          </a:p>
          <a:p>
            <a:pPr marL="0" lvl="0" indent="0" defTabSz="609600">
              <a:lnSpc>
                <a:spcPct val="110000"/>
              </a:lnSpc>
              <a:spcBef>
                <a:spcPts val="0"/>
              </a:spcBef>
              <a:buNone/>
              <a:defRPr/>
            </a:pPr>
            <a:r>
              <a:rPr lang="en-US" altLang="zh-CN" sz="2000" kern="0" dirty="0">
                <a:latin typeface="微软雅黑" panose="020B0503020204020204" pitchFamily="34" charset="-122"/>
                <a:cs typeface="微软雅黑" panose="020B0503020204020204" pitchFamily="34" charset="-122"/>
              </a:rPr>
              <a:t>Compare and swap</a:t>
            </a:r>
            <a:endParaRPr lang="zh-CN" altLang="en-US" sz="2000" kern="0" dirty="0">
              <a:latin typeface="微软雅黑" panose="020B0503020204020204" pitchFamily="34" charset="-122"/>
              <a:cs typeface="微软雅黑" panose="020B0503020204020204" pitchFamily="34" charset="-122"/>
            </a:endParaRPr>
          </a:p>
        </p:txBody>
      </p:sp>
      <p:sp>
        <p:nvSpPr>
          <p:cNvPr id="31" name="文本占位符 3"/>
          <p:cNvSpPr txBox="1"/>
          <p:nvPr/>
        </p:nvSpPr>
        <p:spPr>
          <a:xfrm>
            <a:off x="493530" y="1346361"/>
            <a:ext cx="3977371" cy="16388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600">
              <a:lnSpc>
                <a:spcPct val="130000"/>
              </a:lnSpc>
              <a:spcBef>
                <a:spcPts val="0"/>
              </a:spcBef>
              <a:defRPr/>
            </a:pPr>
            <a:r>
              <a:rPr lang="en-US" altLang="zh-CN" sz="1400" dirty="0">
                <a:solidFill>
                  <a:schemeClr val="accent2">
                    <a:lumMod val="75000"/>
                  </a:schemeClr>
                </a:solidFill>
              </a:rPr>
              <a:t>CAS</a:t>
            </a:r>
            <a:r>
              <a:rPr lang="zh-CN" altLang="en-US" sz="1400" dirty="0">
                <a:solidFill>
                  <a:schemeClr val="accent2">
                    <a:lumMod val="75000"/>
                  </a:schemeClr>
                </a:solidFill>
              </a:rPr>
              <a:t>操作的三个操作数：内存位置（</a:t>
            </a:r>
            <a:r>
              <a:rPr lang="en-US" altLang="zh-CN" sz="1400" dirty="0">
                <a:solidFill>
                  <a:schemeClr val="accent2">
                    <a:lumMod val="75000"/>
                  </a:schemeClr>
                </a:solidFill>
              </a:rPr>
              <a:t>V</a:t>
            </a:r>
            <a:r>
              <a:rPr lang="zh-CN" altLang="en-US" sz="1400" dirty="0">
                <a:solidFill>
                  <a:schemeClr val="accent2">
                    <a:lumMod val="75000"/>
                  </a:schemeClr>
                </a:solidFill>
              </a:rPr>
              <a:t>） ，预期原值（</a:t>
            </a:r>
            <a:r>
              <a:rPr lang="en-US" altLang="zh-CN" sz="1400" dirty="0">
                <a:solidFill>
                  <a:schemeClr val="accent2">
                    <a:lumMod val="75000"/>
                  </a:schemeClr>
                </a:solidFill>
              </a:rPr>
              <a:t>A</a:t>
            </a:r>
            <a:r>
              <a:rPr lang="zh-CN" altLang="en-US" sz="1400" dirty="0">
                <a:solidFill>
                  <a:schemeClr val="accent2">
                    <a:lumMod val="75000"/>
                  </a:schemeClr>
                </a:solidFill>
              </a:rPr>
              <a:t>）和新值（</a:t>
            </a:r>
            <a:r>
              <a:rPr lang="en-US" altLang="zh-CN" sz="1400" dirty="0">
                <a:solidFill>
                  <a:schemeClr val="accent2">
                    <a:lumMod val="75000"/>
                  </a:schemeClr>
                </a:solidFill>
              </a:rPr>
              <a:t>B</a:t>
            </a:r>
            <a:r>
              <a:rPr lang="zh-CN" altLang="en-US" sz="1400" dirty="0">
                <a:solidFill>
                  <a:schemeClr val="accent2">
                    <a:lumMod val="75000"/>
                  </a:schemeClr>
                </a:solidFill>
              </a:rPr>
              <a:t>）。执行的过程通常是：预测内存地址</a:t>
            </a:r>
            <a:r>
              <a:rPr lang="en-US" altLang="zh-CN" sz="1400" dirty="0">
                <a:solidFill>
                  <a:schemeClr val="accent2">
                    <a:lumMod val="75000"/>
                  </a:schemeClr>
                </a:solidFill>
              </a:rPr>
              <a:t>V</a:t>
            </a:r>
            <a:r>
              <a:rPr lang="zh-CN" altLang="en-US" sz="1400" dirty="0">
                <a:solidFill>
                  <a:schemeClr val="accent2">
                    <a:lumMod val="75000"/>
                  </a:schemeClr>
                </a:solidFill>
              </a:rPr>
              <a:t>应该包含值</a:t>
            </a:r>
            <a:r>
              <a:rPr lang="en-US" altLang="zh-CN" sz="1400" dirty="0">
                <a:solidFill>
                  <a:schemeClr val="accent2">
                    <a:lumMod val="75000"/>
                  </a:schemeClr>
                </a:solidFill>
              </a:rPr>
              <a:t>A</a:t>
            </a:r>
            <a:r>
              <a:rPr lang="zh-CN" altLang="en-US" sz="1400" dirty="0">
                <a:solidFill>
                  <a:schemeClr val="accent2">
                    <a:lumMod val="75000"/>
                  </a:schemeClr>
                </a:solidFill>
              </a:rPr>
              <a:t>，如果包含则将值</a:t>
            </a:r>
            <a:r>
              <a:rPr lang="en-US" altLang="zh-CN" sz="1400" dirty="0">
                <a:solidFill>
                  <a:schemeClr val="accent2">
                    <a:lumMod val="75000"/>
                  </a:schemeClr>
                </a:solidFill>
              </a:rPr>
              <a:t>B</a:t>
            </a:r>
            <a:r>
              <a:rPr lang="zh-CN" altLang="en-US" sz="1400" dirty="0">
                <a:solidFill>
                  <a:schemeClr val="accent2">
                    <a:lumMod val="75000"/>
                  </a:schemeClr>
                </a:solidFill>
              </a:rPr>
              <a:t>替换到位置</a:t>
            </a:r>
            <a:r>
              <a:rPr lang="en-US" altLang="zh-CN" sz="1400" dirty="0">
                <a:solidFill>
                  <a:schemeClr val="accent2">
                    <a:lumMod val="75000"/>
                  </a:schemeClr>
                </a:solidFill>
              </a:rPr>
              <a:t>V</a:t>
            </a:r>
            <a:r>
              <a:rPr lang="zh-CN" altLang="en-US" sz="1400" dirty="0">
                <a:solidFill>
                  <a:schemeClr val="accent2">
                    <a:lumMod val="75000"/>
                  </a:schemeClr>
                </a:solidFill>
              </a:rPr>
              <a:t>；否则，不更改任何值，告 知地址</a:t>
            </a:r>
            <a:r>
              <a:rPr lang="en-US" altLang="zh-CN" sz="1400" dirty="0">
                <a:solidFill>
                  <a:schemeClr val="accent2">
                    <a:lumMod val="75000"/>
                  </a:schemeClr>
                </a:solidFill>
              </a:rPr>
              <a:t>V</a:t>
            </a:r>
            <a:r>
              <a:rPr lang="zh-CN" altLang="en-US" sz="1400" dirty="0">
                <a:solidFill>
                  <a:schemeClr val="accent2">
                    <a:lumMod val="75000"/>
                  </a:schemeClr>
                </a:solidFill>
              </a:rPr>
              <a:t>的当前值。</a:t>
            </a:r>
            <a:endParaRPr kumimoji="1" lang="en-US" altLang="zh-CN" sz="1400" kern="0" dirty="0">
              <a:solidFill>
                <a:schemeClr val="accent2">
                  <a:lumMod val="75000"/>
                </a:schemeClr>
              </a:solidFill>
            </a:endParaRPr>
          </a:p>
          <a:p>
            <a:pPr defTabSz="609600">
              <a:lnSpc>
                <a:spcPct val="130000"/>
              </a:lnSpc>
              <a:spcBef>
                <a:spcPts val="0"/>
              </a:spcBef>
              <a:defRPr/>
            </a:pPr>
            <a:endParaRPr kumimoji="1" lang="en-US" altLang="zh-CN" sz="1400" kern="0" dirty="0" smtClean="0">
              <a:solidFill>
                <a:schemeClr val="bg1"/>
              </a:solidFill>
            </a:endParaRPr>
          </a:p>
          <a:p>
            <a:pPr defTabSz="609600">
              <a:lnSpc>
                <a:spcPct val="130000"/>
              </a:lnSpc>
              <a:spcBef>
                <a:spcPts val="0"/>
              </a:spcBef>
              <a:defRPr/>
            </a:pPr>
            <a:endParaRPr kumimoji="1" lang="en-US" altLang="zh-CN" sz="1400" kern="0" dirty="0">
              <a:solidFill>
                <a:schemeClr val="bg1"/>
              </a:solidFill>
            </a:endParaRPr>
          </a:p>
          <a:p>
            <a:pPr defTabSz="609600">
              <a:lnSpc>
                <a:spcPct val="130000"/>
              </a:lnSpc>
              <a:spcBef>
                <a:spcPts val="0"/>
              </a:spcBef>
              <a:defRPr/>
            </a:pPr>
            <a:endParaRPr kumimoji="1" lang="zh-CN" altLang="en-US" sz="1300" kern="0" dirty="0">
              <a:solidFill>
                <a:schemeClr val="bg1"/>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3719" y="1346361"/>
            <a:ext cx="61531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389967" y="1986525"/>
            <a:ext cx="4559985" cy="3268587"/>
          </a:xfrm>
          <a:prstGeom prst="rect">
            <a:avLst/>
          </a:prstGeom>
        </p:spPr>
        <p:txBody>
          <a:bodyPr wrap="square">
            <a:spAutoFit/>
          </a:bodyPr>
          <a:lstStyle/>
          <a:p>
            <a:pPr lvl="0" defTabSz="609600">
              <a:lnSpc>
                <a:spcPct val="130000"/>
              </a:lnSpc>
              <a:defRPr/>
            </a:pPr>
            <a:r>
              <a:rPr lang="en-US" altLang="zh-CN" sz="1600" kern="0" dirty="0">
                <a:solidFill>
                  <a:schemeClr val="accent1">
                    <a:lumMod val="50000"/>
                  </a:schemeClr>
                </a:solidFill>
              </a:rPr>
              <a:t>JDK5</a:t>
            </a:r>
            <a:r>
              <a:rPr lang="zh-CN" altLang="en-US" sz="1600" kern="0" dirty="0">
                <a:solidFill>
                  <a:schemeClr val="accent1">
                    <a:lumMod val="50000"/>
                  </a:schemeClr>
                </a:solidFill>
              </a:rPr>
              <a:t>以后在</a:t>
            </a:r>
            <a:r>
              <a:rPr lang="en-US" altLang="zh-CN" sz="1600" kern="0" dirty="0" err="1">
                <a:solidFill>
                  <a:schemeClr val="accent1">
                    <a:lumMod val="50000"/>
                  </a:schemeClr>
                </a:solidFill>
              </a:rPr>
              <a:t>java.util.concurrent.atomic</a:t>
            </a:r>
            <a:r>
              <a:rPr lang="zh-CN" altLang="en-US" sz="1600" kern="0" dirty="0">
                <a:solidFill>
                  <a:schemeClr val="accent1">
                    <a:lumMod val="50000"/>
                  </a:schemeClr>
                </a:solidFill>
              </a:rPr>
              <a:t>包下提供了十几个原子类</a:t>
            </a:r>
            <a:r>
              <a:rPr lang="zh-CN" altLang="en-US" sz="1600" kern="0" dirty="0" smtClean="0">
                <a:solidFill>
                  <a:schemeClr val="accent1">
                    <a:lumMod val="50000"/>
                  </a:schemeClr>
                </a:solidFill>
              </a:rPr>
              <a:t>。</a:t>
            </a:r>
            <a:endParaRPr lang="en-US" altLang="zh-CN" sz="1600" kern="0" dirty="0" smtClean="0">
              <a:solidFill>
                <a:schemeClr val="accent1">
                  <a:lumMod val="50000"/>
                </a:schemeClr>
              </a:solidFill>
            </a:endParaRPr>
          </a:p>
          <a:p>
            <a:pPr lvl="0" defTabSz="609600">
              <a:lnSpc>
                <a:spcPct val="130000"/>
              </a:lnSpc>
              <a:defRPr/>
            </a:pPr>
            <a:endParaRPr lang="en-US" altLang="zh-CN" sz="1600" kern="0" dirty="0" smtClean="0">
              <a:solidFill>
                <a:schemeClr val="accent1">
                  <a:lumMod val="50000"/>
                </a:schemeClr>
              </a:solidFill>
            </a:endParaRPr>
          </a:p>
          <a:p>
            <a:r>
              <a:rPr lang="zh-CN" altLang="en-US" sz="1600" dirty="0">
                <a:solidFill>
                  <a:schemeClr val="accent1">
                    <a:lumMod val="50000"/>
                  </a:schemeClr>
                </a:solidFill>
              </a:rPr>
              <a:t>标量类：</a:t>
            </a:r>
            <a:r>
              <a:rPr lang="en-US" altLang="zh-CN" sz="1600" dirty="0" err="1">
                <a:solidFill>
                  <a:schemeClr val="accent1">
                    <a:lumMod val="50000"/>
                  </a:schemeClr>
                </a:solidFill>
              </a:rPr>
              <a:t>AtomicBoolean</a:t>
            </a:r>
            <a:r>
              <a:rPr lang="zh-CN" altLang="en-US" sz="1600" dirty="0">
                <a:solidFill>
                  <a:schemeClr val="accent1">
                    <a:lumMod val="50000"/>
                  </a:schemeClr>
                </a:solidFill>
              </a:rPr>
              <a:t>，</a:t>
            </a:r>
            <a:r>
              <a:rPr lang="en-US" altLang="zh-CN" sz="1600" dirty="0" err="1">
                <a:solidFill>
                  <a:schemeClr val="accent1">
                    <a:lumMod val="50000"/>
                  </a:schemeClr>
                </a:solidFill>
              </a:rPr>
              <a:t>AtomicInteger</a:t>
            </a:r>
            <a:r>
              <a:rPr lang="zh-CN" altLang="en-US" sz="1600" dirty="0">
                <a:solidFill>
                  <a:schemeClr val="accent1">
                    <a:lumMod val="50000"/>
                  </a:schemeClr>
                </a:solidFill>
              </a:rPr>
              <a:t>，</a:t>
            </a:r>
            <a:r>
              <a:rPr lang="en-US" altLang="zh-CN" sz="1600" dirty="0" err="1">
                <a:solidFill>
                  <a:schemeClr val="accent1">
                    <a:lumMod val="50000"/>
                  </a:schemeClr>
                </a:solidFill>
              </a:rPr>
              <a:t>AtomicLong</a:t>
            </a:r>
            <a:r>
              <a:rPr lang="zh-CN" altLang="en-US" sz="1600" dirty="0">
                <a:solidFill>
                  <a:schemeClr val="accent1">
                    <a:lumMod val="50000"/>
                  </a:schemeClr>
                </a:solidFill>
              </a:rPr>
              <a:t>，</a:t>
            </a:r>
            <a:r>
              <a:rPr lang="en-US" altLang="zh-CN" sz="1600" dirty="0" err="1">
                <a:solidFill>
                  <a:schemeClr val="accent1">
                    <a:lumMod val="50000"/>
                  </a:schemeClr>
                </a:solidFill>
              </a:rPr>
              <a:t>AtomicReference</a:t>
            </a:r>
            <a:endParaRPr lang="en-US" altLang="zh-CN" sz="1600" dirty="0">
              <a:solidFill>
                <a:schemeClr val="accent1">
                  <a:lumMod val="50000"/>
                </a:schemeClr>
              </a:solidFill>
            </a:endParaRPr>
          </a:p>
          <a:p>
            <a:r>
              <a:rPr lang="zh-CN" altLang="en-US" sz="1600" dirty="0">
                <a:solidFill>
                  <a:schemeClr val="accent1">
                    <a:lumMod val="50000"/>
                  </a:schemeClr>
                </a:solidFill>
              </a:rPr>
              <a:t>数组类：</a:t>
            </a:r>
            <a:r>
              <a:rPr lang="en-US" altLang="zh-CN" sz="1600" dirty="0" err="1">
                <a:solidFill>
                  <a:schemeClr val="accent1">
                    <a:lumMod val="50000"/>
                  </a:schemeClr>
                </a:solidFill>
              </a:rPr>
              <a:t>AtomicIntegerArray</a:t>
            </a:r>
            <a:r>
              <a:rPr lang="zh-CN" altLang="en-US" sz="1600" dirty="0">
                <a:solidFill>
                  <a:schemeClr val="accent1">
                    <a:lumMod val="50000"/>
                  </a:schemeClr>
                </a:solidFill>
              </a:rPr>
              <a:t>，</a:t>
            </a:r>
            <a:r>
              <a:rPr lang="en-US" altLang="zh-CN" sz="1600" dirty="0" err="1">
                <a:solidFill>
                  <a:schemeClr val="accent1">
                    <a:lumMod val="50000"/>
                  </a:schemeClr>
                </a:solidFill>
              </a:rPr>
              <a:t>AtomicLongArray</a:t>
            </a:r>
            <a:r>
              <a:rPr lang="zh-CN" altLang="en-US" sz="1600" dirty="0">
                <a:solidFill>
                  <a:schemeClr val="accent1">
                    <a:lumMod val="50000"/>
                  </a:schemeClr>
                </a:solidFill>
              </a:rPr>
              <a:t>，</a:t>
            </a:r>
            <a:r>
              <a:rPr lang="en-US" altLang="zh-CN" sz="1600" dirty="0" err="1">
                <a:solidFill>
                  <a:schemeClr val="accent1">
                    <a:lumMod val="50000"/>
                  </a:schemeClr>
                </a:solidFill>
              </a:rPr>
              <a:t>AtomicReferenceArray</a:t>
            </a:r>
            <a:endParaRPr lang="en-US" altLang="zh-CN" sz="1600" dirty="0">
              <a:solidFill>
                <a:schemeClr val="accent1">
                  <a:lumMod val="50000"/>
                </a:schemeClr>
              </a:solidFill>
            </a:endParaRPr>
          </a:p>
          <a:p>
            <a:r>
              <a:rPr lang="zh-CN" altLang="en-US" sz="1600" dirty="0">
                <a:solidFill>
                  <a:schemeClr val="accent1">
                    <a:lumMod val="50000"/>
                  </a:schemeClr>
                </a:solidFill>
              </a:rPr>
              <a:t>更新器类：</a:t>
            </a:r>
            <a:r>
              <a:rPr lang="en-US" altLang="zh-CN" sz="1600" dirty="0" err="1">
                <a:solidFill>
                  <a:schemeClr val="accent1">
                    <a:lumMod val="50000"/>
                  </a:schemeClr>
                </a:solidFill>
              </a:rPr>
              <a:t>AtomicLongFieldUpdater</a:t>
            </a:r>
            <a:r>
              <a:rPr lang="zh-CN" altLang="en-US" sz="1600" dirty="0">
                <a:solidFill>
                  <a:schemeClr val="accent1">
                    <a:lumMod val="50000"/>
                  </a:schemeClr>
                </a:solidFill>
              </a:rPr>
              <a:t>，</a:t>
            </a:r>
            <a:r>
              <a:rPr lang="en-US" altLang="zh-CN" sz="1600" dirty="0" err="1">
                <a:solidFill>
                  <a:schemeClr val="accent1">
                    <a:lumMod val="50000"/>
                  </a:schemeClr>
                </a:solidFill>
              </a:rPr>
              <a:t>AtomicIntegerFieldUpdater</a:t>
            </a:r>
            <a:r>
              <a:rPr lang="zh-CN" altLang="en-US" sz="1600" dirty="0">
                <a:solidFill>
                  <a:schemeClr val="accent1">
                    <a:lumMod val="50000"/>
                  </a:schemeClr>
                </a:solidFill>
              </a:rPr>
              <a:t>，</a:t>
            </a:r>
            <a:r>
              <a:rPr lang="en-US" altLang="zh-CN" sz="1600" dirty="0" err="1">
                <a:solidFill>
                  <a:schemeClr val="accent1">
                    <a:lumMod val="50000"/>
                  </a:schemeClr>
                </a:solidFill>
              </a:rPr>
              <a:t>AtomicReferenceFieldUpdater</a:t>
            </a:r>
            <a:endParaRPr lang="en-US" altLang="zh-CN" sz="1600" dirty="0">
              <a:solidFill>
                <a:schemeClr val="accent1">
                  <a:lumMod val="50000"/>
                </a:schemeClr>
              </a:solidFill>
            </a:endParaRPr>
          </a:p>
          <a:p>
            <a:r>
              <a:rPr lang="zh-CN" altLang="en-US" sz="1600" dirty="0">
                <a:solidFill>
                  <a:schemeClr val="accent1">
                    <a:lumMod val="50000"/>
                  </a:schemeClr>
                </a:solidFill>
              </a:rPr>
              <a:t>复合变量类：</a:t>
            </a:r>
            <a:r>
              <a:rPr lang="en-US" altLang="zh-CN" sz="1600" dirty="0" err="1">
                <a:solidFill>
                  <a:schemeClr val="accent1">
                    <a:lumMod val="50000"/>
                  </a:schemeClr>
                </a:solidFill>
              </a:rPr>
              <a:t>AtomicMarkableReference</a:t>
            </a:r>
            <a:r>
              <a:rPr lang="zh-CN" altLang="en-US" sz="1600" dirty="0">
                <a:solidFill>
                  <a:schemeClr val="accent1">
                    <a:lumMod val="50000"/>
                  </a:schemeClr>
                </a:solidFill>
              </a:rPr>
              <a:t>，</a:t>
            </a:r>
            <a:r>
              <a:rPr lang="en-US" altLang="zh-CN" sz="1600" dirty="0" err="1" smtClean="0">
                <a:solidFill>
                  <a:schemeClr val="accent1">
                    <a:lumMod val="50000"/>
                  </a:schemeClr>
                </a:solidFill>
              </a:rPr>
              <a:t>AtomicStampedReference</a:t>
            </a:r>
            <a:endParaRPr lang="en-US" altLang="zh-CN" sz="1600" dirty="0">
              <a:solidFill>
                <a:schemeClr val="accent1">
                  <a:lumMod val="50000"/>
                </a:schemeClr>
              </a:solidFill>
            </a:endParaRPr>
          </a:p>
        </p:txBody>
      </p:sp>
      <p:sp>
        <p:nvSpPr>
          <p:cNvPr id="61" name="矩形 60"/>
          <p:cNvSpPr/>
          <p:nvPr/>
        </p:nvSpPr>
        <p:spPr>
          <a:xfrm>
            <a:off x="633805" y="1345653"/>
            <a:ext cx="2347255" cy="521233"/>
          </a:xfrm>
          <a:prstGeom prst="rect">
            <a:avLst/>
          </a:prstGeom>
        </p:spPr>
        <p:txBody>
          <a:bodyPr wrap="square">
            <a:spAutoFit/>
          </a:bodyPr>
          <a:lstStyle/>
          <a:p>
            <a:pPr marL="0" marR="0" lvl="0" indent="0" defTabSz="609600" eaLnBrk="1" fontAlgn="auto" latinLnBrk="0" hangingPunct="1">
              <a:lnSpc>
                <a:spcPct val="150000"/>
              </a:lnSpc>
              <a:spcBef>
                <a:spcPts val="0"/>
              </a:spcBef>
              <a:spcAft>
                <a:spcPts val="0"/>
              </a:spcAft>
              <a:buClrTx/>
              <a:buSzTx/>
              <a:buFontTx/>
              <a:buNone/>
              <a:defRPr/>
            </a:pPr>
            <a:r>
              <a:rPr kumimoji="0" lang="en-US" altLang="zh-CN" sz="2135" b="1" i="0" u="none" strike="noStrike" kern="0" cap="none" spc="0" normalizeH="0" baseline="0" noProof="0" dirty="0" smtClean="0">
                <a:ln>
                  <a:noFill/>
                </a:ln>
                <a:solidFill>
                  <a:schemeClr val="bg1"/>
                </a:solidFill>
                <a:effectLst/>
                <a:uLnTx/>
                <a:uFillTx/>
                <a:ea typeface="微软雅黑" panose="020B0503020204020204" pitchFamily="34" charset="-122"/>
              </a:rPr>
              <a:t>Atomic</a:t>
            </a:r>
            <a:r>
              <a:rPr kumimoji="0" lang="zh-CN" altLang="en-US" sz="2135" b="1" i="0" u="none" strike="noStrike" kern="0" cap="none" spc="0" normalizeH="0" baseline="0" noProof="0" dirty="0" smtClean="0">
                <a:ln>
                  <a:noFill/>
                </a:ln>
                <a:solidFill>
                  <a:schemeClr val="bg1"/>
                </a:solidFill>
                <a:effectLst/>
                <a:uLnTx/>
                <a:uFillTx/>
                <a:ea typeface="微软雅黑" panose="020B0503020204020204" pitchFamily="34" charset="-122"/>
              </a:rPr>
              <a:t>原子类</a:t>
            </a:r>
            <a:endParaRPr kumimoji="0" lang="en-US" altLang="zh-CN" sz="2135" b="1"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318277" y="404935"/>
            <a:ext cx="3167095" cy="407291"/>
          </a:xfrm>
        </p:spPr>
        <p:txBody>
          <a:bodyPr/>
          <a:lstStyle/>
          <a:p>
            <a:pPr marL="0" lvl="0" indent="0" defTabSz="609600">
              <a:lnSpc>
                <a:spcPct val="110000"/>
              </a:lnSpc>
              <a:spcBef>
                <a:spcPts val="0"/>
              </a:spcBef>
              <a:buNone/>
              <a:defRPr/>
            </a:pP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Atomic </a:t>
            </a: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类</a:t>
            </a:r>
            <a:endPar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endParaRPr>
          </a:p>
        </p:txBody>
      </p:sp>
      <p:graphicFrame>
        <p:nvGraphicFramePr>
          <p:cNvPr id="19" name="图表 49"/>
          <p:cNvGraphicFramePr/>
          <p:nvPr/>
        </p:nvGraphicFramePr>
        <p:xfrm>
          <a:off x="4066885" y="1430997"/>
          <a:ext cx="4368800" cy="39777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20" name="直线连接符 50"/>
          <p:cNvCxnSpPr/>
          <p:nvPr/>
        </p:nvCxnSpPr>
        <p:spPr>
          <a:xfrm flipH="1">
            <a:off x="6944556" y="2402239"/>
            <a:ext cx="1384931" cy="0"/>
          </a:xfrm>
          <a:prstGeom prst="line">
            <a:avLst/>
          </a:prstGeom>
          <a:noFill/>
          <a:ln w="19050" cap="flat" cmpd="sng" algn="ctr">
            <a:solidFill>
              <a:srgbClr val="FFFFFF"/>
            </a:solidFill>
            <a:prstDash val="dot"/>
            <a:headEnd type="oval" w="sm" len="sm"/>
            <a:tailEnd type="oval" w="sm" len="sm"/>
          </a:ln>
          <a:effectLst/>
        </p:spPr>
      </p:cxnSp>
      <p:cxnSp>
        <p:nvCxnSpPr>
          <p:cNvPr id="21" name="直线连接符 52"/>
          <p:cNvCxnSpPr/>
          <p:nvPr/>
        </p:nvCxnSpPr>
        <p:spPr>
          <a:xfrm flipH="1">
            <a:off x="7286181" y="4725638"/>
            <a:ext cx="1384931" cy="0"/>
          </a:xfrm>
          <a:prstGeom prst="line">
            <a:avLst/>
          </a:prstGeom>
          <a:noFill/>
          <a:ln w="19050" cap="flat" cmpd="sng" algn="ctr">
            <a:solidFill>
              <a:srgbClr val="FFFFFF"/>
            </a:solidFill>
            <a:prstDash val="dot"/>
            <a:headEnd type="oval" w="sm" len="sm"/>
            <a:tailEnd type="oval" w="sm" len="sm"/>
          </a:ln>
          <a:effectLst/>
        </p:spPr>
      </p:cxnSp>
      <p:sp>
        <p:nvSpPr>
          <p:cNvPr id="22" name="文本框 53"/>
          <p:cNvSpPr txBox="1"/>
          <p:nvPr/>
        </p:nvSpPr>
        <p:spPr>
          <a:xfrm>
            <a:off x="8458791" y="2002366"/>
            <a:ext cx="2610191" cy="599203"/>
          </a:xfrm>
          <a:prstGeom prst="rect">
            <a:avLst/>
          </a:prstGeom>
          <a:noFill/>
        </p:spPr>
        <p:txBody>
          <a:bodyPr wrap="square" rtlCol="0">
            <a:spAutoFit/>
          </a:bodyPr>
          <a:lstStyle/>
          <a:p>
            <a:pPr lvl="0" defTabSz="1218565">
              <a:lnSpc>
                <a:spcPct val="130000"/>
              </a:lnSpc>
              <a:defRPr/>
            </a:pPr>
            <a:r>
              <a:rPr lang="zh-CN" altLang="en-US" sz="1335" kern="0" dirty="0">
                <a:solidFill>
                  <a:schemeClr val="accent1">
                    <a:lumMod val="50000"/>
                  </a:schemeClr>
                </a:solidFill>
                <a:cs typeface="Arial" panose="020B0604020202020204" pitchFamily="34" charset="0"/>
              </a:rPr>
              <a:t>为了处理 </a:t>
            </a:r>
            <a:r>
              <a:rPr lang="en-US" altLang="zh-CN" sz="1335" kern="0" dirty="0">
                <a:solidFill>
                  <a:schemeClr val="accent1">
                    <a:lumMod val="50000"/>
                  </a:schemeClr>
                </a:solidFill>
                <a:cs typeface="Arial" panose="020B0604020202020204" pitchFamily="34" charset="0"/>
              </a:rPr>
              <a:t>ABA</a:t>
            </a:r>
            <a:r>
              <a:rPr lang="zh-CN" altLang="en-US" sz="1335" kern="0" dirty="0">
                <a:solidFill>
                  <a:schemeClr val="accent1">
                    <a:lumMod val="50000"/>
                  </a:schemeClr>
                </a:solidFill>
                <a:cs typeface="Arial" panose="020B0604020202020204" pitchFamily="34" charset="0"/>
              </a:rPr>
              <a:t>问题引入</a:t>
            </a:r>
            <a:r>
              <a:rPr lang="en-US" altLang="zh-CN" sz="1335" kern="0" dirty="0" err="1">
                <a:solidFill>
                  <a:schemeClr val="accent1">
                    <a:lumMod val="50000"/>
                  </a:schemeClr>
                </a:solidFill>
                <a:cs typeface="Arial" panose="020B0604020202020204" pitchFamily="34" charset="0"/>
              </a:rPr>
              <a:t>AtomicStampedReference</a:t>
            </a:r>
            <a:r>
              <a:rPr lang="zh-CN" altLang="en-US" sz="1335" kern="0" dirty="0">
                <a:solidFill>
                  <a:schemeClr val="accent1">
                    <a:lumMod val="50000"/>
                  </a:schemeClr>
                </a:solidFill>
                <a:cs typeface="Arial" panose="020B0604020202020204" pitchFamily="34" charset="0"/>
              </a:rPr>
              <a:t>类</a:t>
            </a:r>
            <a:endParaRPr lang="zh-CN" altLang="en-US" sz="1335" kern="0" dirty="0">
              <a:solidFill>
                <a:schemeClr val="accent1">
                  <a:lumMod val="50000"/>
                </a:schemeClr>
              </a:solidFill>
              <a:cs typeface="Arial" panose="020B0604020202020204" pitchFamily="34" charset="0"/>
            </a:endParaRPr>
          </a:p>
        </p:txBody>
      </p:sp>
      <p:sp>
        <p:nvSpPr>
          <p:cNvPr id="23" name="矩形 22"/>
          <p:cNvSpPr/>
          <p:nvPr/>
        </p:nvSpPr>
        <p:spPr>
          <a:xfrm>
            <a:off x="8410023" y="1667502"/>
            <a:ext cx="1192955" cy="379656"/>
          </a:xfrm>
          <a:prstGeom prst="rect">
            <a:avLst/>
          </a:prstGeom>
        </p:spPr>
        <p:txBody>
          <a:bodyPr wrap="none">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1865" b="1" i="0" u="none" strike="noStrike" kern="0" cap="none" spc="0" normalizeH="0" baseline="0" noProof="0" dirty="0" smtClean="0">
                <a:ln>
                  <a:noFill/>
                </a:ln>
                <a:solidFill>
                  <a:schemeClr val="bg1"/>
                </a:solidFill>
                <a:effectLst/>
                <a:uLnTx/>
                <a:uFillTx/>
                <a:ea typeface="微软雅黑" panose="020B0503020204020204" pitchFamily="34" charset="-122"/>
                <a:cs typeface="Arial" panose="020B0604020202020204" pitchFamily="34" charset="0"/>
              </a:rPr>
              <a:t>Part</a:t>
            </a:r>
            <a:r>
              <a:rPr kumimoji="0" lang="en-US" altLang="zh-CN" sz="1865" b="1" i="0" u="none" strike="noStrike" kern="0" cap="none" spc="0" normalizeH="0" noProof="0" dirty="0" smtClean="0">
                <a:ln>
                  <a:noFill/>
                </a:ln>
                <a:solidFill>
                  <a:schemeClr val="bg1"/>
                </a:solidFill>
                <a:effectLst/>
                <a:uLnTx/>
                <a:uFillTx/>
                <a:ea typeface="微软雅黑" panose="020B0503020204020204" pitchFamily="34" charset="-122"/>
                <a:cs typeface="Arial" panose="020B0604020202020204" pitchFamily="34" charset="0"/>
              </a:rPr>
              <a:t> One</a:t>
            </a:r>
            <a:endParaRPr kumimoji="0" lang="en-US" altLang="zh-CN" sz="1865" b="1"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24" name="文本框 55"/>
          <p:cNvSpPr txBox="1"/>
          <p:nvPr/>
        </p:nvSpPr>
        <p:spPr>
          <a:xfrm>
            <a:off x="8234680" y="3140011"/>
            <a:ext cx="4048847" cy="892360"/>
          </a:xfrm>
          <a:prstGeom prst="rect">
            <a:avLst/>
          </a:prstGeom>
          <a:noFill/>
        </p:spPr>
        <p:txBody>
          <a:bodyPr wrap="square" rtlCol="0">
            <a:spAutoFit/>
          </a:bodyPr>
          <a:lstStyle/>
          <a:p>
            <a:pPr lvl="0" defTabSz="1218565">
              <a:lnSpc>
                <a:spcPct val="130000"/>
              </a:lnSpc>
              <a:defRPr/>
            </a:pPr>
            <a:r>
              <a:rPr lang="zh-CN" altLang="en-US" sz="1335" kern="0" dirty="0">
                <a:solidFill>
                  <a:schemeClr val="accent1">
                    <a:lumMod val="50000"/>
                  </a:schemeClr>
                </a:solidFill>
                <a:cs typeface="Arial" panose="020B0604020202020204" pitchFamily="34" charset="0"/>
              </a:rPr>
              <a:t>基于反射的对</a:t>
            </a:r>
            <a:r>
              <a:rPr lang="en-US" altLang="zh-CN" sz="1335" kern="0" dirty="0">
                <a:solidFill>
                  <a:schemeClr val="accent1">
                    <a:lumMod val="50000"/>
                  </a:schemeClr>
                </a:solidFill>
                <a:cs typeface="Arial" panose="020B0604020202020204" pitchFamily="34" charset="0"/>
              </a:rPr>
              <a:t>volatile</a:t>
            </a:r>
            <a:r>
              <a:rPr lang="zh-CN" altLang="en-US" sz="1335" kern="0" dirty="0">
                <a:solidFill>
                  <a:schemeClr val="accent1">
                    <a:lumMod val="50000"/>
                  </a:schemeClr>
                </a:solidFill>
                <a:cs typeface="Arial" panose="020B0604020202020204" pitchFamily="34" charset="0"/>
              </a:rPr>
              <a:t>变量进行更新的 实用工具类：</a:t>
            </a:r>
            <a:r>
              <a:rPr lang="en-US" altLang="zh-CN" sz="1335" kern="0" dirty="0">
                <a:solidFill>
                  <a:schemeClr val="accent1">
                    <a:lumMod val="50000"/>
                  </a:schemeClr>
                </a:solidFill>
                <a:cs typeface="Arial" panose="020B0604020202020204" pitchFamily="34" charset="0"/>
              </a:rPr>
              <a:t>AtomicIntegerFieldUpdater,AtomicLongFieldUpdater,AtomicReferenceFieldUpdater</a:t>
            </a:r>
            <a:endParaRPr lang="zh-CN" altLang="en-US" sz="1335" kern="0" dirty="0">
              <a:solidFill>
                <a:schemeClr val="accent1">
                  <a:lumMod val="50000"/>
                </a:schemeClr>
              </a:solidFill>
              <a:cs typeface="Arial" panose="020B0604020202020204" pitchFamily="34" charset="0"/>
            </a:endParaRPr>
          </a:p>
        </p:txBody>
      </p:sp>
      <p:sp>
        <p:nvSpPr>
          <p:cNvPr id="25" name="矩形 24"/>
          <p:cNvSpPr/>
          <p:nvPr/>
        </p:nvSpPr>
        <p:spPr>
          <a:xfrm>
            <a:off x="8244028" y="2784192"/>
            <a:ext cx="1140056" cy="379656"/>
          </a:xfrm>
          <a:prstGeom prst="rect">
            <a:avLst/>
          </a:prstGeom>
        </p:spPr>
        <p:txBody>
          <a:bodyPr wrap="none">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1865" b="1" i="0" u="none" strike="noStrike" kern="0" cap="none" spc="0" normalizeH="0" baseline="0" noProof="0" dirty="0" smtClean="0">
                <a:ln>
                  <a:noFill/>
                </a:ln>
                <a:solidFill>
                  <a:schemeClr val="bg1"/>
                </a:solidFill>
                <a:effectLst/>
                <a:uLnTx/>
                <a:uFillTx/>
                <a:ea typeface="微软雅黑" panose="020B0503020204020204" pitchFamily="34" charset="-122"/>
                <a:cs typeface="Arial" panose="020B0604020202020204" pitchFamily="34" charset="0"/>
              </a:rPr>
              <a:t>Part Two</a:t>
            </a:r>
            <a:endParaRPr kumimoji="0" lang="en-US" altLang="zh-CN" sz="1865" b="1"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26" name="文本框 57"/>
          <p:cNvSpPr txBox="1"/>
          <p:nvPr/>
        </p:nvSpPr>
        <p:spPr>
          <a:xfrm>
            <a:off x="8813462" y="4338257"/>
            <a:ext cx="3267456" cy="892360"/>
          </a:xfrm>
          <a:prstGeom prst="rect">
            <a:avLst/>
          </a:prstGeom>
          <a:noFill/>
        </p:spPr>
        <p:txBody>
          <a:bodyPr wrap="square" rtlCol="0">
            <a:spAutoFit/>
          </a:bodyPr>
          <a:lstStyle/>
          <a:p>
            <a:pPr lvl="0" defTabSz="1218565">
              <a:lnSpc>
                <a:spcPct val="130000"/>
              </a:lnSpc>
              <a:defRPr/>
            </a:pPr>
            <a:r>
              <a:rPr lang="en-US" altLang="zh-CN" sz="1335" kern="0" dirty="0" err="1" smtClean="0">
                <a:solidFill>
                  <a:schemeClr val="accent1">
                    <a:lumMod val="50000"/>
                  </a:schemeClr>
                </a:solidFill>
                <a:cs typeface="Arial" panose="020B0604020202020204" pitchFamily="34" charset="0"/>
              </a:rPr>
              <a:t>AtomicInteger,AtomicLong,AtomicReference</a:t>
            </a:r>
            <a:r>
              <a:rPr lang="zh-CN" altLang="en-US" sz="1335" kern="0" dirty="0">
                <a:solidFill>
                  <a:schemeClr val="accent1">
                    <a:lumMod val="50000"/>
                  </a:schemeClr>
                </a:solidFill>
                <a:cs typeface="Arial" panose="020B0604020202020204" pitchFamily="34" charset="0"/>
              </a:rPr>
              <a:t>以及它们 的数组形式，还有</a:t>
            </a:r>
            <a:r>
              <a:rPr lang="en-US" altLang="zh-CN" sz="1335" kern="0" dirty="0" err="1">
                <a:solidFill>
                  <a:schemeClr val="accent1">
                    <a:lumMod val="50000"/>
                  </a:schemeClr>
                </a:solidFill>
                <a:cs typeface="Arial" panose="020B0604020202020204" pitchFamily="34" charset="0"/>
              </a:rPr>
              <a:t>AtomicBoolean</a:t>
            </a:r>
            <a:endParaRPr kumimoji="0" lang="zh-CN" altLang="en-US" sz="1335" b="0" i="0" u="none" strike="noStrike" kern="0" cap="none" spc="0" normalizeH="0" baseline="0" noProof="0" dirty="0">
              <a:ln>
                <a:noFill/>
              </a:ln>
              <a:solidFill>
                <a:schemeClr val="accent1">
                  <a:lumMod val="50000"/>
                </a:schemeClr>
              </a:solidFill>
              <a:effectLst/>
              <a:uLnTx/>
              <a:uFillTx/>
              <a:ea typeface="微软雅黑" panose="020B0503020204020204" pitchFamily="34" charset="-122"/>
              <a:cs typeface="Arial" panose="020B0604020202020204" pitchFamily="34" charset="0"/>
            </a:endParaRPr>
          </a:p>
        </p:txBody>
      </p:sp>
      <p:sp>
        <p:nvSpPr>
          <p:cNvPr id="27" name="矩形 26"/>
          <p:cNvSpPr/>
          <p:nvPr/>
        </p:nvSpPr>
        <p:spPr>
          <a:xfrm>
            <a:off x="8805520" y="4003392"/>
            <a:ext cx="1324402" cy="379656"/>
          </a:xfrm>
          <a:prstGeom prst="rect">
            <a:avLst/>
          </a:prstGeom>
        </p:spPr>
        <p:txBody>
          <a:bodyPr wrap="none">
            <a:spAutoFit/>
          </a:bodyPr>
          <a:lstStyle/>
          <a:p>
            <a:pPr marL="0" marR="0" lvl="0" indent="0" defTabSz="1218565" eaLnBrk="1" fontAlgn="auto" latinLnBrk="0" hangingPunct="1">
              <a:lnSpc>
                <a:spcPct val="100000"/>
              </a:lnSpc>
              <a:spcBef>
                <a:spcPts val="0"/>
              </a:spcBef>
              <a:spcAft>
                <a:spcPts val="0"/>
              </a:spcAft>
              <a:buClrTx/>
              <a:buSzTx/>
              <a:buFontTx/>
              <a:buNone/>
              <a:defRPr/>
            </a:pPr>
            <a:r>
              <a:rPr lang="en-US" altLang="zh-CN" sz="1865" b="1" kern="0" dirty="0" smtClean="0">
                <a:solidFill>
                  <a:schemeClr val="bg1"/>
                </a:solidFill>
                <a:ea typeface="微软雅黑" panose="020B0503020204020204" pitchFamily="34" charset="-122"/>
                <a:cs typeface="Arial" panose="020B0604020202020204" pitchFamily="34" charset="0"/>
              </a:rPr>
              <a:t>Part Three</a:t>
            </a:r>
            <a:endParaRPr kumimoji="0" lang="en-US" altLang="zh-CN" sz="1865" b="1" i="0" u="none" strike="noStrike" kern="0" cap="none" spc="0" normalizeH="0" baseline="0" noProof="0" dirty="0">
              <a:ln>
                <a:noFill/>
              </a:ln>
              <a:solidFill>
                <a:schemeClr val="bg1"/>
              </a:solidFill>
              <a:effectLst/>
              <a:uLnTx/>
              <a:uFillTx/>
              <a:ea typeface="微软雅黑" panose="020B0503020204020204" pitchFamily="34" charset="-122"/>
            </a:endParaRPr>
          </a:p>
        </p:txBody>
      </p:sp>
      <p:cxnSp>
        <p:nvCxnSpPr>
          <p:cNvPr id="28" name="直线连接符 50"/>
          <p:cNvCxnSpPr/>
          <p:nvPr/>
        </p:nvCxnSpPr>
        <p:spPr>
          <a:xfrm flipH="1">
            <a:off x="6743190" y="3584099"/>
            <a:ext cx="1384931" cy="0"/>
          </a:xfrm>
          <a:prstGeom prst="line">
            <a:avLst/>
          </a:prstGeom>
          <a:noFill/>
          <a:ln w="19050" cap="flat" cmpd="sng" algn="ctr">
            <a:solidFill>
              <a:srgbClr val="FFFFFF"/>
            </a:solidFill>
            <a:prstDash val="dot"/>
            <a:headEnd type="oval" w="sm" len="sm"/>
            <a:tailEnd type="oval" w="sm" len="sm"/>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03</a:t>
            </a:r>
            <a:endParaRPr lang="zh-CN" altLang="en-US" dirty="0"/>
          </a:p>
        </p:txBody>
      </p:sp>
      <p:sp>
        <p:nvSpPr>
          <p:cNvPr id="10" name="文本占位符 9"/>
          <p:cNvSpPr>
            <a:spLocks noGrp="1"/>
          </p:cNvSpPr>
          <p:nvPr>
            <p:ph type="body" sz="quarter" idx="13"/>
          </p:nvPr>
        </p:nvSpPr>
        <p:spPr>
          <a:xfrm>
            <a:off x="1318277" y="235657"/>
            <a:ext cx="4924027" cy="745845"/>
          </a:xfrm>
        </p:spPr>
        <p:txBody>
          <a:bodyPr/>
          <a:lstStyle/>
          <a:p>
            <a:pPr marL="0" lvl="0" indent="0" defTabSz="609600">
              <a:lnSpc>
                <a:spcPct val="110000"/>
              </a:lnSpc>
              <a:spcBef>
                <a:spcPts val="0"/>
              </a:spcBef>
              <a:buNone/>
              <a:defRPr/>
            </a:pPr>
            <a:r>
              <a:rPr lang="zh-CN" altLang="en-US" sz="2000" kern="0" dirty="0" smtClean="0">
                <a:latin typeface="微软雅黑" panose="020B0503020204020204" pitchFamily="34" charset="-122"/>
                <a:cs typeface="微软雅黑" panose="020B0503020204020204" pitchFamily="34" charset="-122"/>
              </a:rPr>
              <a:t>原子类的简单使用以及操作类的应用</a:t>
            </a:r>
            <a:endParaRPr lang="en-US" altLang="zh-CN" sz="2000" kern="0" dirty="0" smtClean="0">
              <a:latin typeface="微软雅黑" panose="020B0503020204020204" pitchFamily="34" charset="-122"/>
              <a:cs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8387" y="1289685"/>
            <a:ext cx="4376498"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959" y="1289684"/>
            <a:ext cx="62960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37861" y="4914638"/>
            <a:ext cx="9876422" cy="646331"/>
          </a:xfrm>
          <a:prstGeom prst="rect">
            <a:avLst/>
          </a:prstGeom>
        </p:spPr>
        <p:txBody>
          <a:bodyPr wrap="none">
            <a:spAutoFit/>
          </a:bodyPr>
          <a:lstStyle/>
          <a:p>
            <a:r>
              <a:rPr lang="zh-CN" altLang="en-US" b="1" dirty="0">
                <a:solidFill>
                  <a:schemeClr val="bg1"/>
                </a:solidFill>
              </a:rPr>
              <a:t>循环结合</a:t>
            </a:r>
            <a:r>
              <a:rPr lang="en-US" altLang="zh-CN" b="1" dirty="0" smtClean="0">
                <a:solidFill>
                  <a:schemeClr val="bg1"/>
                </a:solidFill>
              </a:rPr>
              <a:t>CAS</a:t>
            </a:r>
            <a:r>
              <a:rPr lang="zh-CN" altLang="en-US" b="1" dirty="0" smtClean="0">
                <a:solidFill>
                  <a:schemeClr val="bg1"/>
                </a:solidFill>
              </a:rPr>
              <a:t>：</a:t>
            </a:r>
            <a:r>
              <a:rPr lang="en-US" altLang="zh-CN" b="1" dirty="0" smtClean="0">
                <a:solidFill>
                  <a:schemeClr val="bg1"/>
                </a:solidFill>
              </a:rPr>
              <a:t> </a:t>
            </a:r>
            <a:r>
              <a:rPr lang="zh-CN" altLang="en-US" dirty="0" smtClean="0">
                <a:solidFill>
                  <a:schemeClr val="bg1"/>
                </a:solidFill>
              </a:rPr>
              <a:t>循环中使用</a:t>
            </a:r>
            <a:r>
              <a:rPr lang="en-US" altLang="zh-CN" dirty="0" err="1" smtClean="0">
                <a:solidFill>
                  <a:schemeClr val="bg1"/>
                </a:solidFill>
              </a:rPr>
              <a:t>compareAndSet</a:t>
            </a:r>
            <a:r>
              <a:rPr lang="en-US" altLang="zh-CN" dirty="0" smtClean="0">
                <a:solidFill>
                  <a:schemeClr val="bg1"/>
                </a:solidFill>
              </a:rPr>
              <a:t>(current</a:t>
            </a:r>
            <a:r>
              <a:rPr lang="en-US" altLang="zh-CN" dirty="0">
                <a:solidFill>
                  <a:schemeClr val="bg1"/>
                </a:solidFill>
              </a:rPr>
              <a:t>, next</a:t>
            </a:r>
            <a:r>
              <a:rPr lang="en-US" altLang="zh-CN" dirty="0" smtClean="0">
                <a:solidFill>
                  <a:schemeClr val="bg1"/>
                </a:solidFill>
              </a:rPr>
              <a:t>),set</a:t>
            </a:r>
            <a:r>
              <a:rPr lang="zh-CN" altLang="en-US" dirty="0" smtClean="0">
                <a:solidFill>
                  <a:schemeClr val="bg1"/>
                </a:solidFill>
              </a:rPr>
              <a:t>成功就</a:t>
            </a:r>
            <a:r>
              <a:rPr lang="en-US" altLang="zh-CN" dirty="0" smtClean="0">
                <a:solidFill>
                  <a:schemeClr val="bg1"/>
                </a:solidFill>
              </a:rPr>
              <a:t>return</a:t>
            </a:r>
            <a:r>
              <a:rPr lang="zh-CN" altLang="en-US" dirty="0" smtClean="0">
                <a:solidFill>
                  <a:schemeClr val="bg1"/>
                </a:solidFill>
              </a:rPr>
              <a:t>，否则反复执行</a:t>
            </a:r>
            <a:endParaRPr lang="en-US" altLang="zh-CN" dirty="0" smtClean="0">
              <a:solidFill>
                <a:schemeClr val="bg1"/>
              </a:solidFill>
            </a:endParaRPr>
          </a:p>
          <a:p>
            <a:r>
              <a:rPr lang="zh-CN" altLang="en-US" b="1" dirty="0">
                <a:solidFill>
                  <a:schemeClr val="bg1"/>
                </a:solidFill>
              </a:rPr>
              <a:t>更新器</a:t>
            </a:r>
            <a:r>
              <a:rPr lang="zh-CN" altLang="en-US" b="1" dirty="0" smtClean="0">
                <a:solidFill>
                  <a:schemeClr val="bg1"/>
                </a:solidFill>
              </a:rPr>
              <a:t>类：</a:t>
            </a:r>
            <a:r>
              <a:rPr lang="zh-CN" altLang="en-US" dirty="0" smtClean="0">
                <a:solidFill>
                  <a:schemeClr val="bg1"/>
                </a:solidFill>
              </a:rPr>
              <a:t>利用反射原理实现，内部的同步方式跟第一种一致</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04</a:t>
            </a:r>
            <a:endParaRPr lang="zh-CN" altLang="en-US" dirty="0"/>
          </a:p>
        </p:txBody>
      </p:sp>
      <p:sp>
        <p:nvSpPr>
          <p:cNvPr id="10" name="文本占位符 9"/>
          <p:cNvSpPr>
            <a:spLocks noGrp="1"/>
          </p:cNvSpPr>
          <p:nvPr>
            <p:ph type="body" sz="quarter" idx="13"/>
          </p:nvPr>
        </p:nvSpPr>
        <p:spPr>
          <a:xfrm>
            <a:off x="1318277" y="393136"/>
            <a:ext cx="3167095" cy="430887"/>
          </a:xfrm>
        </p:spPr>
        <p:txBody>
          <a:bodyPr/>
          <a:lstStyle/>
          <a:p>
            <a:pPr marL="0" lvl="0" indent="0" defTabSz="609600">
              <a:lnSpc>
                <a:spcPct val="110000"/>
              </a:lnSpc>
              <a:spcBef>
                <a:spcPts val="0"/>
              </a:spcBef>
              <a:buNone/>
              <a:defRPr/>
            </a:pPr>
            <a:r>
              <a:rPr lang="zh-CN" altLang="en-US" sz="2000" kern="0" dirty="0" smtClean="0">
                <a:latin typeface="微软雅黑" panose="020B0503020204020204" pitchFamily="34" charset="-122"/>
                <a:cs typeface="微软雅黑" panose="020B0503020204020204" pitchFamily="34" charset="-122"/>
              </a:rPr>
              <a:t>原子类原码解析</a:t>
            </a:r>
            <a:r>
              <a:rPr lang="en-US" altLang="zh-CN" sz="2000" kern="0" dirty="0" smtClean="0">
                <a:latin typeface="微软雅黑" panose="020B0503020204020204" pitchFamily="34" charset="-122"/>
                <a:cs typeface="微软雅黑" panose="020B0503020204020204" pitchFamily="34" charset="-122"/>
              </a:rPr>
              <a:t>I</a:t>
            </a:r>
            <a:endParaRPr lang="en-US" altLang="zh-CN" sz="2000" kern="0" dirty="0" smtClean="0">
              <a:latin typeface="微软雅黑" panose="020B0503020204020204" pitchFamily="34" charset="-122"/>
              <a:cs typeface="微软雅黑" panose="020B0503020204020204" pitchFamily="34" charset="-122"/>
            </a:endParaRPr>
          </a:p>
        </p:txBody>
      </p:sp>
      <p:sp>
        <p:nvSpPr>
          <p:cNvPr id="11" name="矩形 10"/>
          <p:cNvSpPr/>
          <p:nvPr/>
        </p:nvSpPr>
        <p:spPr>
          <a:xfrm>
            <a:off x="681990" y="3626061"/>
            <a:ext cx="5804154" cy="3046988"/>
          </a:xfrm>
          <a:prstGeom prst="rect">
            <a:avLst/>
          </a:prstGeom>
        </p:spPr>
        <p:txBody>
          <a:bodyPr wrap="square">
            <a:spAutoFit/>
          </a:bodyPr>
          <a:lstStyle/>
          <a:p>
            <a:pPr lvl="0" defTabSz="609600">
              <a:lnSpc>
                <a:spcPct val="150000"/>
              </a:lnSpc>
              <a:defRPr/>
            </a:pPr>
            <a:r>
              <a:rPr lang="en-US" altLang="zh-CN" sz="1600" dirty="0" smtClean="0">
                <a:solidFill>
                  <a:schemeClr val="bg1"/>
                </a:solidFill>
              </a:rPr>
              <a:t>1.Atomic</a:t>
            </a:r>
            <a:r>
              <a:rPr lang="zh-CN" altLang="en-US" sz="1600" dirty="0">
                <a:solidFill>
                  <a:schemeClr val="bg1"/>
                </a:solidFill>
              </a:rPr>
              <a:t>包里的类基本都是使用</a:t>
            </a:r>
            <a:r>
              <a:rPr lang="en-US" altLang="zh-CN" sz="1600" dirty="0">
                <a:solidFill>
                  <a:schemeClr val="bg1"/>
                </a:solidFill>
              </a:rPr>
              <a:t>Unsafe</a:t>
            </a:r>
            <a:r>
              <a:rPr lang="zh-CN" altLang="en-US" sz="1600" dirty="0">
                <a:solidFill>
                  <a:schemeClr val="bg1"/>
                </a:solidFill>
              </a:rPr>
              <a:t>实现</a:t>
            </a:r>
            <a:r>
              <a:rPr lang="zh-CN" altLang="en-US" sz="1600" dirty="0" smtClean="0">
                <a:solidFill>
                  <a:schemeClr val="bg1"/>
                </a:solidFill>
              </a:rPr>
              <a:t>的，</a:t>
            </a:r>
            <a:endParaRPr lang="en-US" altLang="zh-CN" sz="1600" dirty="0" smtClean="0">
              <a:solidFill>
                <a:schemeClr val="bg1"/>
              </a:solidFill>
            </a:endParaRPr>
          </a:p>
          <a:p>
            <a:pPr lvl="0" defTabSz="609600">
              <a:lnSpc>
                <a:spcPct val="150000"/>
              </a:lnSpc>
              <a:defRPr/>
            </a:pPr>
            <a:r>
              <a:rPr lang="en-US" altLang="zh-CN" sz="1600" dirty="0">
                <a:solidFill>
                  <a:schemeClr val="bg1"/>
                </a:solidFill>
              </a:rPr>
              <a:t>Unsafe</a:t>
            </a:r>
            <a:r>
              <a:rPr lang="zh-CN" altLang="en-US" sz="1600" dirty="0">
                <a:solidFill>
                  <a:schemeClr val="bg1"/>
                </a:solidFill>
              </a:rPr>
              <a:t>只提供了三种</a:t>
            </a:r>
            <a:r>
              <a:rPr lang="en-US" altLang="zh-CN" sz="1600" dirty="0">
                <a:solidFill>
                  <a:schemeClr val="bg1"/>
                </a:solidFill>
              </a:rPr>
              <a:t>CAS</a:t>
            </a:r>
            <a:r>
              <a:rPr lang="zh-CN" altLang="en-US" sz="1600" dirty="0">
                <a:solidFill>
                  <a:schemeClr val="bg1"/>
                </a:solidFill>
              </a:rPr>
              <a:t>方法，</a:t>
            </a:r>
            <a:r>
              <a:rPr lang="en-US" altLang="zh-CN" sz="1600" dirty="0" err="1">
                <a:solidFill>
                  <a:schemeClr val="bg1"/>
                </a:solidFill>
              </a:rPr>
              <a:t>compareAndSwapObject</a:t>
            </a:r>
            <a:r>
              <a:rPr lang="zh-CN" altLang="en-US" sz="1600" dirty="0">
                <a:solidFill>
                  <a:schemeClr val="bg1"/>
                </a:solidFill>
              </a:rPr>
              <a:t>，</a:t>
            </a:r>
            <a:r>
              <a:rPr lang="en-US" altLang="zh-CN" sz="1600" dirty="0" err="1">
                <a:solidFill>
                  <a:schemeClr val="bg1"/>
                </a:solidFill>
              </a:rPr>
              <a:t>compareAndSwapInt</a:t>
            </a:r>
            <a:r>
              <a:rPr lang="zh-CN" altLang="en-US" sz="1600" dirty="0">
                <a:solidFill>
                  <a:schemeClr val="bg1"/>
                </a:solidFill>
              </a:rPr>
              <a:t>和</a:t>
            </a:r>
            <a:r>
              <a:rPr lang="en-US" altLang="zh-CN" sz="1600" dirty="0" err="1" smtClean="0">
                <a:solidFill>
                  <a:schemeClr val="bg1"/>
                </a:solidFill>
              </a:rPr>
              <a:t>compareAndSwapLong</a:t>
            </a:r>
            <a:endParaRPr lang="en-US" altLang="zh-CN" sz="1600" dirty="0" smtClean="0">
              <a:solidFill>
                <a:schemeClr val="bg1"/>
              </a:solidFill>
            </a:endParaRPr>
          </a:p>
          <a:p>
            <a:pPr lvl="0" defTabSz="609600">
              <a:lnSpc>
                <a:spcPct val="150000"/>
              </a:lnSpc>
              <a:defRPr/>
            </a:pPr>
            <a:r>
              <a:rPr lang="en-US" altLang="zh-CN" sz="1600" dirty="0" smtClean="0">
                <a:solidFill>
                  <a:schemeClr val="bg1"/>
                </a:solidFill>
              </a:rPr>
              <a:t>2.AtomicBoolean</a:t>
            </a:r>
            <a:r>
              <a:rPr lang="zh-CN" altLang="en-US" sz="1600" dirty="0">
                <a:solidFill>
                  <a:schemeClr val="bg1"/>
                </a:solidFill>
              </a:rPr>
              <a:t>源码，发现其是先把</a:t>
            </a:r>
            <a:r>
              <a:rPr lang="en-US" altLang="zh-CN" sz="1600" dirty="0">
                <a:solidFill>
                  <a:schemeClr val="bg1"/>
                </a:solidFill>
              </a:rPr>
              <a:t>Boolean</a:t>
            </a:r>
            <a:r>
              <a:rPr lang="zh-CN" altLang="en-US" sz="1600" dirty="0">
                <a:solidFill>
                  <a:schemeClr val="bg1"/>
                </a:solidFill>
              </a:rPr>
              <a:t>转换成整型，再使用</a:t>
            </a:r>
            <a:r>
              <a:rPr lang="en-US" altLang="zh-CN" sz="1600" dirty="0" err="1">
                <a:solidFill>
                  <a:schemeClr val="bg1"/>
                </a:solidFill>
              </a:rPr>
              <a:t>compareAndSwapInt</a:t>
            </a:r>
            <a:r>
              <a:rPr lang="zh-CN" altLang="en-US" sz="1600" dirty="0">
                <a:solidFill>
                  <a:schemeClr val="bg1"/>
                </a:solidFill>
              </a:rPr>
              <a:t>进行</a:t>
            </a:r>
            <a:r>
              <a:rPr lang="en-US" altLang="zh-CN" sz="1600" dirty="0" smtClean="0">
                <a:solidFill>
                  <a:schemeClr val="bg1"/>
                </a:solidFill>
              </a:rPr>
              <a:t>CAS</a:t>
            </a:r>
            <a:r>
              <a:rPr lang="zh-CN" altLang="en-US" sz="1600" dirty="0" smtClean="0">
                <a:solidFill>
                  <a:schemeClr val="bg1"/>
                </a:solidFill>
              </a:rPr>
              <a:t>。</a:t>
            </a:r>
            <a:endParaRPr lang="en-US" altLang="zh-CN" sz="1600" dirty="0" smtClean="0">
              <a:solidFill>
                <a:schemeClr val="bg1"/>
              </a:solidFill>
            </a:endParaRPr>
          </a:p>
          <a:p>
            <a:pPr defTabSz="609600">
              <a:lnSpc>
                <a:spcPct val="150000"/>
              </a:lnSpc>
              <a:defRPr/>
            </a:pPr>
            <a:r>
              <a:rPr lang="en-US" altLang="zh-CN" sz="1600" dirty="0" smtClean="0">
                <a:solidFill>
                  <a:schemeClr val="bg2"/>
                </a:solidFill>
              </a:rPr>
              <a:t>3.AtomicIntegerArray</a:t>
            </a:r>
            <a:r>
              <a:rPr lang="zh-CN" altLang="en-US" sz="1600" dirty="0">
                <a:solidFill>
                  <a:schemeClr val="bg2"/>
                </a:solidFill>
              </a:rPr>
              <a:t>对内部的数组元素进行修改时，不会影响到传入的数组。</a:t>
            </a:r>
            <a:endParaRPr lang="en-US" altLang="zh-CN" sz="1600" kern="0" dirty="0">
              <a:solidFill>
                <a:schemeClr val="bg2"/>
              </a:solidFill>
            </a:endParaRPr>
          </a:p>
          <a:p>
            <a:pPr lvl="0" defTabSz="609600">
              <a:lnSpc>
                <a:spcPct val="150000"/>
              </a:lnSpc>
              <a:defRPr/>
            </a:pPr>
            <a:endParaRPr kumimoji="0" lang="en-US" altLang="zh-CN" sz="1600"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14" name="文本占位符 9"/>
          <p:cNvSpPr txBox="1"/>
          <p:nvPr/>
        </p:nvSpPr>
        <p:spPr>
          <a:xfrm>
            <a:off x="681990" y="948935"/>
            <a:ext cx="3167095" cy="407291"/>
          </a:xfrm>
          <a:prstGeom prst="rect">
            <a:avLst/>
          </a:prstGeom>
          <a:noFill/>
        </p:spPr>
        <p:txBody>
          <a:bodyPr wrap="square"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zh-CN" altLang="en-US" sz="1800" b="1" kern="1200" dirty="0">
                <a:solidFill>
                  <a:schemeClr val="bg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09600">
              <a:lnSpc>
                <a:spcPct val="110000"/>
              </a:lnSpc>
              <a:spcBef>
                <a:spcPts val="0"/>
              </a:spcBef>
              <a:buFont typeface="Arial" panose="020B0604020202020204" pitchFamily="34" charset="0"/>
              <a:buNone/>
              <a:defRPr/>
            </a:pPr>
            <a:endParaRPr lang="zh-CN" altLang="en-US" sz="2000" kern="0" dirty="0" smtClean="0">
              <a:solidFill>
                <a:srgbClr val="92D050"/>
              </a:solidFill>
              <a:latin typeface="微软雅黑" panose="020B0503020204020204" pitchFamily="34" charset="-122"/>
              <a:cs typeface="微软雅黑" panose="020B0503020204020204" pitchFamily="34" charset="-122"/>
            </a:endParaRPr>
          </a:p>
        </p:txBody>
      </p:sp>
      <p:sp>
        <p:nvSpPr>
          <p:cNvPr id="19" name="矩形 18"/>
          <p:cNvSpPr/>
          <p:nvPr/>
        </p:nvSpPr>
        <p:spPr>
          <a:xfrm>
            <a:off x="681990" y="1095609"/>
            <a:ext cx="2347255" cy="584712"/>
          </a:xfrm>
          <a:prstGeom prst="rect">
            <a:avLst/>
          </a:prstGeom>
        </p:spPr>
        <p:txBody>
          <a:bodyPr wrap="square">
            <a:spAutoFit/>
          </a:bodyPr>
          <a:lstStyle/>
          <a:p>
            <a:pPr marL="0" marR="0" lvl="0" indent="0" defTabSz="609600" eaLnBrk="1" fontAlgn="auto" latinLnBrk="0" hangingPunct="1">
              <a:lnSpc>
                <a:spcPct val="150000"/>
              </a:lnSpc>
              <a:spcBef>
                <a:spcPts val="0"/>
              </a:spcBef>
              <a:spcAft>
                <a:spcPts val="0"/>
              </a:spcAft>
              <a:buClrTx/>
              <a:buSzTx/>
              <a:buFontTx/>
              <a:buNone/>
              <a:defRPr/>
            </a:pPr>
            <a:r>
              <a:rPr kumimoji="0" lang="en-US" altLang="zh-CN" sz="2135" b="1" i="0" u="none" strike="noStrike" kern="0" cap="none" spc="0" normalizeH="0" baseline="0" noProof="0" dirty="0" err="1" smtClean="0">
                <a:ln>
                  <a:noFill/>
                </a:ln>
                <a:solidFill>
                  <a:srgbClr val="92D050"/>
                </a:solidFill>
                <a:effectLst/>
                <a:uLnTx/>
                <a:uFillTx/>
                <a:ea typeface="微软雅黑" panose="020B0503020204020204" pitchFamily="34" charset="-122"/>
              </a:rPr>
              <a:t>AtomicInteger</a:t>
            </a:r>
            <a:endParaRPr kumimoji="0" lang="en-US" altLang="zh-CN" sz="2135" b="1" i="0" u="none" strike="noStrike" kern="0" cap="none" spc="0" normalizeH="0" baseline="0" noProof="0" dirty="0">
              <a:ln>
                <a:noFill/>
              </a:ln>
              <a:solidFill>
                <a:srgbClr val="92D050"/>
              </a:solidFill>
              <a:effectLst/>
              <a:uLnTx/>
              <a:uFillTx/>
              <a:ea typeface="微软雅黑" panose="020B0503020204020204" pitchFamily="34" charset="-122"/>
            </a:endParaRPr>
          </a:p>
        </p:txBody>
      </p:sp>
      <p:pic>
        <p:nvPicPr>
          <p:cNvPr id="2058"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7434" y="1387965"/>
            <a:ext cx="20955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 y="2429203"/>
            <a:ext cx="3633013" cy="119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 y="1782346"/>
            <a:ext cx="6334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7144512" y="1680321"/>
            <a:ext cx="2347255" cy="521233"/>
          </a:xfrm>
          <a:prstGeom prst="rect">
            <a:avLst/>
          </a:prstGeom>
        </p:spPr>
        <p:txBody>
          <a:bodyPr wrap="square">
            <a:spAutoFit/>
          </a:bodyPr>
          <a:lstStyle/>
          <a:p>
            <a:pPr marL="0" marR="0" lvl="0" indent="0" defTabSz="609600" eaLnBrk="1" fontAlgn="auto" latinLnBrk="0" hangingPunct="1">
              <a:lnSpc>
                <a:spcPct val="150000"/>
              </a:lnSpc>
              <a:spcBef>
                <a:spcPts val="0"/>
              </a:spcBef>
              <a:spcAft>
                <a:spcPts val="0"/>
              </a:spcAft>
              <a:buClrTx/>
              <a:buSzTx/>
              <a:buFontTx/>
              <a:buNone/>
              <a:defRPr/>
            </a:pPr>
            <a:r>
              <a:rPr kumimoji="0" lang="en-US" altLang="zh-CN" sz="2135" b="1" i="0" u="none" strike="noStrike" kern="0" cap="none" spc="0" normalizeH="0" baseline="0" noProof="0" dirty="0" err="1" smtClean="0">
                <a:ln>
                  <a:noFill/>
                </a:ln>
                <a:solidFill>
                  <a:srgbClr val="92D050"/>
                </a:solidFill>
                <a:effectLst/>
                <a:uLnTx/>
                <a:uFillTx/>
                <a:ea typeface="微软雅黑" panose="020B0503020204020204" pitchFamily="34" charset="-122"/>
              </a:rPr>
              <a:t>AtomicBoolean</a:t>
            </a:r>
            <a:endParaRPr kumimoji="0" lang="en-US" altLang="zh-CN" sz="2135" b="1" i="0" u="none" strike="noStrike" kern="0" cap="none" spc="0" normalizeH="0" baseline="0" noProof="0" dirty="0">
              <a:ln>
                <a:noFill/>
              </a:ln>
              <a:solidFill>
                <a:srgbClr val="92D050"/>
              </a:solidFill>
              <a:effectLst/>
              <a:uLnTx/>
              <a:uFillTx/>
              <a:ea typeface="微软雅黑" panose="020B0503020204020204" pitchFamily="34" charset="-122"/>
            </a:endParaRPr>
          </a:p>
        </p:txBody>
      </p:sp>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9206" y="2429203"/>
            <a:ext cx="59626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298" y="4702874"/>
            <a:ext cx="49911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6643964" y="3970242"/>
            <a:ext cx="3134020" cy="584712"/>
          </a:xfrm>
          <a:prstGeom prst="rect">
            <a:avLst/>
          </a:prstGeom>
        </p:spPr>
        <p:txBody>
          <a:bodyPr wrap="square">
            <a:spAutoFit/>
          </a:bodyPr>
          <a:lstStyle/>
          <a:p>
            <a:pPr lvl="0" defTabSz="609600">
              <a:lnSpc>
                <a:spcPct val="150000"/>
              </a:lnSpc>
              <a:defRPr/>
            </a:pPr>
            <a:r>
              <a:rPr lang="en-US" altLang="zh-CN" sz="2135" b="1" kern="0" dirty="0" err="1">
                <a:solidFill>
                  <a:srgbClr val="92D050"/>
                </a:solidFill>
              </a:rPr>
              <a:t>AtomicIntegerArray</a:t>
            </a:r>
            <a:endParaRPr kumimoji="0" lang="en-US" altLang="zh-CN" sz="2135" b="1" i="0" u="none" strike="noStrike" kern="0" cap="none" spc="0" normalizeH="0" baseline="0" noProof="0" dirty="0">
              <a:ln>
                <a:noFill/>
              </a:ln>
              <a:solidFill>
                <a:srgbClr val="92D050"/>
              </a:solidFill>
              <a:effectLst/>
              <a:uLnTx/>
              <a:uFillTx/>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05</a:t>
            </a:r>
            <a:endParaRPr lang="zh-CN" altLang="en-US" dirty="0"/>
          </a:p>
        </p:txBody>
      </p:sp>
      <p:sp>
        <p:nvSpPr>
          <p:cNvPr id="10" name="文本占位符 9"/>
          <p:cNvSpPr>
            <a:spLocks noGrp="1"/>
          </p:cNvSpPr>
          <p:nvPr>
            <p:ph type="body" sz="quarter" idx="13"/>
          </p:nvPr>
        </p:nvSpPr>
        <p:spPr>
          <a:xfrm>
            <a:off x="1318277" y="441904"/>
            <a:ext cx="9544795" cy="430887"/>
          </a:xfrm>
        </p:spPr>
        <p:txBody>
          <a:bodyPr/>
          <a:lstStyle/>
          <a:p>
            <a:pPr marL="0" lvl="0" indent="0" defTabSz="609600">
              <a:lnSpc>
                <a:spcPct val="110000"/>
              </a:lnSpc>
              <a:spcBef>
                <a:spcPts val="0"/>
              </a:spcBef>
              <a:buNone/>
              <a:defRPr/>
            </a:pPr>
            <a:r>
              <a:rPr lang="zh-CN" altLang="en-US" sz="2000" kern="0" dirty="0">
                <a:latin typeface="微软雅黑" panose="020B0503020204020204" pitchFamily="34" charset="-122"/>
                <a:cs typeface="微软雅黑" panose="020B0503020204020204" pitchFamily="34" charset="-122"/>
              </a:rPr>
              <a:t>原子类原码</a:t>
            </a:r>
            <a:r>
              <a:rPr lang="zh-CN" altLang="en-US" sz="2000" kern="0" dirty="0" smtClean="0">
                <a:latin typeface="微软雅黑" panose="020B0503020204020204" pitchFamily="34" charset="-122"/>
                <a:cs typeface="微软雅黑" panose="020B0503020204020204" pitchFamily="34" charset="-122"/>
              </a:rPr>
              <a:t>解析</a:t>
            </a:r>
            <a:r>
              <a:rPr lang="en-US" altLang="zh-CN" sz="2000" kern="0" dirty="0" smtClean="0">
                <a:latin typeface="微软雅黑" panose="020B0503020204020204" pitchFamily="34" charset="-122"/>
                <a:cs typeface="微软雅黑" panose="020B0503020204020204" pitchFamily="34" charset="-122"/>
              </a:rPr>
              <a:t>II</a:t>
            </a:r>
            <a:endParaRPr lang="en-US" altLang="zh-CN" sz="2000" kern="0" dirty="0">
              <a:latin typeface="微软雅黑" panose="020B0503020204020204" pitchFamily="34" charset="-122"/>
              <a:cs typeface="微软雅黑" panose="020B0503020204020204" pitchFamily="34" charset="-122"/>
            </a:endParaRPr>
          </a:p>
        </p:txBody>
      </p:sp>
      <p:pic>
        <p:nvPicPr>
          <p:cNvPr id="7"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989" y="1125121"/>
            <a:ext cx="6334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弧形箭头 2"/>
          <p:cNvSpPr/>
          <p:nvPr/>
        </p:nvSpPr>
        <p:spPr>
          <a:xfrm>
            <a:off x="7016114" y="1380580"/>
            <a:ext cx="603886" cy="1651335"/>
          </a:xfrm>
          <a:prstGeom prst="curved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360" y="2403265"/>
            <a:ext cx="4695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64654" y="4187798"/>
            <a:ext cx="7272910" cy="369332"/>
          </a:xfrm>
          <a:prstGeom prst="rect">
            <a:avLst/>
          </a:prstGeom>
        </p:spPr>
        <p:txBody>
          <a:bodyPr wrap="square">
            <a:spAutoFit/>
          </a:bodyPr>
          <a:lstStyle/>
          <a:p>
            <a:r>
              <a:rPr lang="en-US" altLang="zh-CN" b="1" dirty="0" smtClean="0">
                <a:solidFill>
                  <a:srgbClr val="00B050"/>
                </a:solidFill>
              </a:rPr>
              <a:t>C++:  </a:t>
            </a:r>
            <a:r>
              <a:rPr lang="en-US" altLang="zh-CN" dirty="0" smtClean="0">
                <a:solidFill>
                  <a:schemeClr val="bg2"/>
                </a:solidFill>
              </a:rPr>
              <a:t>unsafe.cpp-&gt;atomic.cpp-&gt;atomic</a:t>
            </a:r>
            <a:r>
              <a:rPr lang="en-US" altLang="zh-CN" i="1" dirty="0" smtClean="0">
                <a:solidFill>
                  <a:schemeClr val="bg2"/>
                </a:solidFill>
              </a:rPr>
              <a:t>windows</a:t>
            </a:r>
            <a:r>
              <a:rPr lang="en-US" altLang="zh-CN" dirty="0" smtClean="0">
                <a:solidFill>
                  <a:schemeClr val="bg2"/>
                </a:solidFill>
              </a:rPr>
              <a:t>x86.inline.hpp</a:t>
            </a:r>
            <a:endParaRPr lang="zh-CN" altLang="en-US" dirty="0">
              <a:solidFill>
                <a:schemeClr val="bg2"/>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264" y="849472"/>
            <a:ext cx="4175981" cy="423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弧形箭头 4"/>
          <p:cNvSpPr/>
          <p:nvPr/>
        </p:nvSpPr>
        <p:spPr>
          <a:xfrm>
            <a:off x="7246144" y="5232926"/>
            <a:ext cx="1382839" cy="899650"/>
          </a:xfrm>
          <a:prstGeom prst="curved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801051" y="4683668"/>
            <a:ext cx="6096000" cy="1323439"/>
          </a:xfrm>
          <a:prstGeom prst="rect">
            <a:avLst/>
          </a:prstGeom>
        </p:spPr>
        <p:txBody>
          <a:bodyPr>
            <a:spAutoFit/>
          </a:bodyPr>
          <a:lstStyle/>
          <a:p>
            <a:r>
              <a:rPr lang="zh-CN" altLang="en-US" sz="1600" dirty="0">
                <a:solidFill>
                  <a:schemeClr val="bg2">
                    <a:lumMod val="75000"/>
                  </a:schemeClr>
                </a:solidFill>
              </a:rPr>
              <a:t>程序会根据当前处理器的类型来决定是否为</a:t>
            </a:r>
            <a:r>
              <a:rPr lang="en-US" altLang="zh-CN" sz="1600" dirty="0" err="1">
                <a:solidFill>
                  <a:schemeClr val="bg2">
                    <a:lumMod val="75000"/>
                  </a:schemeClr>
                </a:solidFill>
              </a:rPr>
              <a:t>cmpxchg</a:t>
            </a:r>
            <a:r>
              <a:rPr lang="zh-CN" altLang="en-US" sz="1600" dirty="0">
                <a:solidFill>
                  <a:schemeClr val="bg2">
                    <a:lumMod val="75000"/>
                  </a:schemeClr>
                </a:solidFill>
              </a:rPr>
              <a:t>指令添加</a:t>
            </a:r>
            <a:r>
              <a:rPr lang="en-US" altLang="zh-CN" sz="1600" dirty="0">
                <a:solidFill>
                  <a:schemeClr val="bg2">
                    <a:lumMod val="75000"/>
                  </a:schemeClr>
                </a:solidFill>
              </a:rPr>
              <a:t>lock</a:t>
            </a:r>
            <a:r>
              <a:rPr lang="zh-CN" altLang="en-US" sz="1600" dirty="0">
                <a:solidFill>
                  <a:schemeClr val="bg2">
                    <a:lumMod val="75000"/>
                  </a:schemeClr>
                </a:solidFill>
              </a:rPr>
              <a:t>前缀。如果程序是在多处理器上运行，就为</a:t>
            </a:r>
            <a:r>
              <a:rPr lang="en-US" altLang="zh-CN" sz="1600" dirty="0" err="1">
                <a:solidFill>
                  <a:schemeClr val="bg2">
                    <a:lumMod val="75000"/>
                  </a:schemeClr>
                </a:solidFill>
              </a:rPr>
              <a:t>cmpxchg</a:t>
            </a:r>
            <a:r>
              <a:rPr lang="zh-CN" altLang="en-US" sz="1600" dirty="0">
                <a:solidFill>
                  <a:schemeClr val="bg2">
                    <a:lumMod val="75000"/>
                  </a:schemeClr>
                </a:solidFill>
              </a:rPr>
              <a:t>指令加上</a:t>
            </a:r>
            <a:r>
              <a:rPr lang="en-US" altLang="zh-CN" sz="1600" dirty="0">
                <a:solidFill>
                  <a:schemeClr val="bg2">
                    <a:lumMod val="75000"/>
                  </a:schemeClr>
                </a:solidFill>
              </a:rPr>
              <a:t>lock</a:t>
            </a:r>
            <a:r>
              <a:rPr lang="zh-CN" altLang="en-US" sz="1600" dirty="0">
                <a:solidFill>
                  <a:schemeClr val="bg2">
                    <a:lumMod val="75000"/>
                  </a:schemeClr>
                </a:solidFill>
              </a:rPr>
              <a:t>前缀（</a:t>
            </a:r>
            <a:r>
              <a:rPr lang="en-US" altLang="zh-CN" sz="1600" dirty="0">
                <a:solidFill>
                  <a:schemeClr val="bg2">
                    <a:lumMod val="75000"/>
                  </a:schemeClr>
                </a:solidFill>
              </a:rPr>
              <a:t>lock </a:t>
            </a:r>
            <a:r>
              <a:rPr lang="en-US" altLang="zh-CN" sz="1600" dirty="0" err="1">
                <a:solidFill>
                  <a:schemeClr val="bg2">
                    <a:lumMod val="75000"/>
                  </a:schemeClr>
                </a:solidFill>
              </a:rPr>
              <a:t>cmpxchg</a:t>
            </a:r>
            <a:r>
              <a:rPr lang="zh-CN" altLang="en-US" sz="1600" dirty="0">
                <a:solidFill>
                  <a:schemeClr val="bg2">
                    <a:lumMod val="75000"/>
                  </a:schemeClr>
                </a:solidFill>
              </a:rPr>
              <a:t>）。反之，如果程序是在单处理器上运行，就省略</a:t>
            </a:r>
            <a:r>
              <a:rPr lang="en-US" altLang="zh-CN" sz="1600" dirty="0">
                <a:solidFill>
                  <a:schemeClr val="bg2">
                    <a:lumMod val="75000"/>
                  </a:schemeClr>
                </a:solidFill>
              </a:rPr>
              <a:t>lock</a:t>
            </a:r>
            <a:r>
              <a:rPr lang="zh-CN" altLang="en-US" sz="1600" dirty="0">
                <a:solidFill>
                  <a:schemeClr val="bg2">
                    <a:lumMod val="75000"/>
                  </a:schemeClr>
                </a:solidFill>
              </a:rPr>
              <a:t>前缀（单处理器自身会维护单处理器内的顺序一致性，不需要</a:t>
            </a:r>
            <a:r>
              <a:rPr lang="en-US" altLang="zh-CN" sz="1600" dirty="0">
                <a:solidFill>
                  <a:schemeClr val="bg2">
                    <a:lumMod val="75000"/>
                  </a:schemeClr>
                </a:solidFill>
              </a:rPr>
              <a:t>lock</a:t>
            </a:r>
            <a:r>
              <a:rPr lang="zh-CN" altLang="en-US" sz="1600" dirty="0">
                <a:solidFill>
                  <a:schemeClr val="bg2">
                    <a:lumMod val="75000"/>
                  </a:schemeClr>
                </a:solidFill>
              </a:rPr>
              <a:t>前缀提供的内存屏障效果）。</a:t>
            </a:r>
            <a:endParaRPr lang="zh-CN" altLang="en-US" sz="1600" dirty="0">
              <a:solidFill>
                <a:schemeClr val="bg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06</a:t>
            </a:r>
            <a:endParaRPr lang="zh-CN" altLang="en-US" dirty="0"/>
          </a:p>
        </p:txBody>
      </p:sp>
      <p:sp>
        <p:nvSpPr>
          <p:cNvPr id="10" name="文本占位符 9"/>
          <p:cNvSpPr>
            <a:spLocks noGrp="1"/>
          </p:cNvSpPr>
          <p:nvPr>
            <p:ph type="body" sz="quarter" idx="13"/>
          </p:nvPr>
        </p:nvSpPr>
        <p:spPr>
          <a:xfrm>
            <a:off x="1318277" y="454215"/>
            <a:ext cx="9544795" cy="406265"/>
          </a:xfrm>
        </p:spPr>
        <p:txBody>
          <a:bodyPr/>
          <a:lstStyle/>
          <a:p>
            <a:pPr marL="0" indent="0" defTabSz="609600">
              <a:lnSpc>
                <a:spcPct val="110000"/>
              </a:lnSpc>
              <a:spcBef>
                <a:spcPts val="0"/>
              </a:spcBef>
              <a:buNone/>
              <a:defRPr/>
            </a:pPr>
            <a:r>
              <a:rPr lang="zh-CN" altLang="en-US" sz="2000" kern="0" dirty="0" smtClean="0">
                <a:solidFill>
                  <a:schemeClr val="bg2"/>
                </a:solidFill>
                <a:latin typeface="微软雅黑" panose="020B0503020204020204" pitchFamily="34" charset="-122"/>
                <a:cs typeface="微软雅黑" panose="020B0503020204020204" pitchFamily="34" charset="-122"/>
              </a:rPr>
              <a:t>原子类</a:t>
            </a:r>
            <a:r>
              <a:rPr lang="zh-CN" altLang="en-US" sz="2000" dirty="0">
                <a:solidFill>
                  <a:schemeClr val="bg2"/>
                </a:solidFill>
              </a:rPr>
              <a:t>复合变量</a:t>
            </a:r>
            <a:r>
              <a:rPr lang="zh-CN" altLang="en-US" sz="2000" dirty="0" smtClean="0">
                <a:solidFill>
                  <a:schemeClr val="bg2"/>
                </a:solidFill>
              </a:rPr>
              <a:t>类</a:t>
            </a:r>
            <a:endParaRPr lang="en-US" altLang="zh-CN" sz="2000" dirty="0" smtClean="0">
              <a:solidFill>
                <a:schemeClr val="bg2"/>
              </a:solidFill>
            </a:endParaRPr>
          </a:p>
        </p:txBody>
      </p:sp>
      <p:sp>
        <p:nvSpPr>
          <p:cNvPr id="13" name="文本占位符 9"/>
          <p:cNvSpPr txBox="1"/>
          <p:nvPr/>
        </p:nvSpPr>
        <p:spPr>
          <a:xfrm>
            <a:off x="493531" y="1343480"/>
            <a:ext cx="3517638" cy="371192"/>
          </a:xfrm>
          <a:prstGeom prst="rect">
            <a:avLst/>
          </a:prstGeom>
          <a:noFill/>
        </p:spPr>
        <p:txBody>
          <a:bodyPr wrap="square"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lang="zh-CN" altLang="en-US" sz="1800" b="1" kern="1200" dirty="0">
                <a:solidFill>
                  <a:schemeClr val="bg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09600">
              <a:lnSpc>
                <a:spcPct val="110000"/>
              </a:lnSpc>
              <a:spcBef>
                <a:spcPts val="0"/>
              </a:spcBef>
              <a:buFont typeface="Arial" panose="020B0604020202020204" pitchFamily="34" charset="0"/>
              <a:buNone/>
              <a:defRPr/>
            </a:pPr>
            <a:r>
              <a:rPr lang="en-US" altLang="zh-CN" sz="1600" b="0" dirty="0" err="1" smtClean="0">
                <a:solidFill>
                  <a:schemeClr val="bg2"/>
                </a:solidFill>
              </a:rPr>
              <a:t>AtomicStampedReference</a:t>
            </a:r>
            <a:endParaRPr lang="en-US" altLang="zh-CN" sz="1600" b="0" dirty="0">
              <a:solidFill>
                <a:schemeClr val="bg2"/>
              </a:solidFill>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695" y="2020253"/>
            <a:ext cx="58769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93530" y="987773"/>
            <a:ext cx="2896947" cy="363176"/>
          </a:xfrm>
          <a:prstGeom prst="rect">
            <a:avLst/>
          </a:prstGeom>
        </p:spPr>
        <p:txBody>
          <a:bodyPr wrap="none">
            <a:spAutoFit/>
          </a:bodyPr>
          <a:lstStyle/>
          <a:p>
            <a:pPr defTabSz="609600">
              <a:lnSpc>
                <a:spcPct val="110000"/>
              </a:lnSpc>
              <a:defRPr/>
            </a:pPr>
            <a:r>
              <a:rPr lang="en-US" altLang="zh-CN" sz="1600" dirty="0" err="1">
                <a:solidFill>
                  <a:schemeClr val="bg2"/>
                </a:solidFill>
              </a:rPr>
              <a:t>AtomicMarkableReference</a:t>
            </a:r>
            <a:endParaRPr lang="en-US" altLang="zh-CN" sz="1600" dirty="0">
              <a:solidFill>
                <a:schemeClr val="bg2"/>
              </a:solidFill>
            </a:endParaRPr>
          </a:p>
        </p:txBody>
      </p:sp>
      <p:sp>
        <p:nvSpPr>
          <p:cNvPr id="7" name="矩形 6"/>
          <p:cNvSpPr/>
          <p:nvPr/>
        </p:nvSpPr>
        <p:spPr>
          <a:xfrm>
            <a:off x="5760093" y="5578655"/>
            <a:ext cx="5956419" cy="584775"/>
          </a:xfrm>
          <a:prstGeom prst="rect">
            <a:avLst/>
          </a:prstGeom>
        </p:spPr>
        <p:txBody>
          <a:bodyPr wrap="square">
            <a:spAutoFit/>
          </a:bodyPr>
          <a:lstStyle/>
          <a:p>
            <a:r>
              <a:rPr lang="zh-CN" altLang="en-US" sz="1600" dirty="0" smtClean="0">
                <a:solidFill>
                  <a:schemeClr val="bg2">
                    <a:lumMod val="75000"/>
                  </a:schemeClr>
                </a:solidFill>
              </a:rPr>
              <a:t>解决</a:t>
            </a:r>
            <a:r>
              <a:rPr lang="en-US" altLang="zh-CN" sz="1600" dirty="0" smtClean="0">
                <a:solidFill>
                  <a:schemeClr val="bg2">
                    <a:lumMod val="75000"/>
                  </a:schemeClr>
                </a:solidFill>
              </a:rPr>
              <a:t>ABA</a:t>
            </a:r>
            <a:r>
              <a:rPr lang="zh-CN" altLang="en-US" sz="1600" dirty="0" smtClean="0">
                <a:solidFill>
                  <a:schemeClr val="bg2">
                    <a:lumMod val="75000"/>
                  </a:schemeClr>
                </a:solidFill>
              </a:rPr>
              <a:t>问题，通过加入版本戳，确保每次对对象的更新都会被记录下来，避免被</a:t>
            </a:r>
            <a:r>
              <a:rPr lang="en-US" altLang="zh-CN" sz="1600" dirty="0" smtClean="0">
                <a:solidFill>
                  <a:schemeClr val="bg2">
                    <a:lumMod val="75000"/>
                  </a:schemeClr>
                </a:solidFill>
              </a:rPr>
              <a:t>ABA</a:t>
            </a:r>
            <a:r>
              <a:rPr lang="zh-CN" altLang="en-US" sz="1600" dirty="0" smtClean="0">
                <a:solidFill>
                  <a:schemeClr val="bg2">
                    <a:lumMod val="75000"/>
                  </a:schemeClr>
                </a:solidFill>
              </a:rPr>
              <a:t>现象迷惑，出现问题</a:t>
            </a:r>
            <a:endParaRPr lang="en-US" altLang="zh-CN" sz="1600" dirty="0" smtClean="0">
              <a:solidFill>
                <a:schemeClr val="bg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0726" y="1787736"/>
            <a:ext cx="2811988" cy="523348"/>
          </a:xfrm>
          <a:prstGeom prst="rect">
            <a:avLst/>
          </a:prstGeom>
        </p:spPr>
        <p:txBody>
          <a:bodyPr wrap="none">
            <a:spAutoFit/>
          </a:bodyPr>
          <a:lstStyle/>
          <a:p>
            <a:pPr marL="0" marR="0" lvl="0" indent="0" defTabSz="609600" eaLnBrk="1" fontAlgn="auto" latinLnBrk="0" hangingPunct="1">
              <a:lnSpc>
                <a:spcPct val="150000"/>
              </a:lnSpc>
              <a:spcBef>
                <a:spcPts val="0"/>
              </a:spcBef>
              <a:spcAft>
                <a:spcPts val="0"/>
              </a:spcAft>
              <a:buClrTx/>
              <a:buSzTx/>
              <a:buFontTx/>
              <a:buNone/>
              <a:defRPr/>
            </a:pPr>
            <a:r>
              <a:rPr kumimoji="0" lang="zh-CN" altLang="en-US" sz="1865" b="1" i="0" u="none" strike="noStrike" kern="0" cap="none" spc="0" normalizeH="0" baseline="0" noProof="0" dirty="0" smtClean="0">
                <a:ln>
                  <a:noFill/>
                </a:ln>
                <a:solidFill>
                  <a:schemeClr val="accent2"/>
                </a:solidFill>
                <a:effectLst/>
                <a:uLnTx/>
                <a:uFillTx/>
                <a:ea typeface="微软雅黑" panose="020B0503020204020204" pitchFamily="34" charset="-122"/>
              </a:rPr>
              <a:t>系统经典三级缓存架构图</a:t>
            </a:r>
            <a:endParaRPr kumimoji="0" lang="en-US" altLang="zh-CN" sz="1865" b="1" i="0" u="none" strike="noStrike" kern="0" cap="none" spc="0" normalizeH="0" baseline="0" noProof="0" dirty="0">
              <a:ln>
                <a:noFill/>
              </a:ln>
              <a:solidFill>
                <a:schemeClr val="accent2"/>
              </a:solidFill>
              <a:effectLst/>
              <a:uLnTx/>
              <a:uFillTx/>
              <a:ea typeface="微软雅黑" panose="020B0503020204020204" pitchFamily="34" charset="-122"/>
            </a:endParaRPr>
          </a:p>
        </p:txBody>
      </p:sp>
      <p:sp>
        <p:nvSpPr>
          <p:cNvPr id="30" name="立方体 29"/>
          <p:cNvSpPr/>
          <p:nvPr/>
        </p:nvSpPr>
        <p:spPr>
          <a:xfrm>
            <a:off x="7807642" y="3981735"/>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sp>
        <p:nvSpPr>
          <p:cNvPr id="31" name="立方体 30"/>
          <p:cNvSpPr/>
          <p:nvPr/>
        </p:nvSpPr>
        <p:spPr>
          <a:xfrm>
            <a:off x="7807642" y="3414943"/>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sp>
        <p:nvSpPr>
          <p:cNvPr id="32" name="立方体 31"/>
          <p:cNvSpPr/>
          <p:nvPr/>
        </p:nvSpPr>
        <p:spPr>
          <a:xfrm>
            <a:off x="7807642" y="2848150"/>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sp>
        <p:nvSpPr>
          <p:cNvPr id="33" name="立方体 32"/>
          <p:cNvSpPr/>
          <p:nvPr/>
        </p:nvSpPr>
        <p:spPr>
          <a:xfrm>
            <a:off x="7807642" y="2281358"/>
            <a:ext cx="3285675" cy="1407956"/>
          </a:xfrm>
          <a:prstGeom prst="cube">
            <a:avLst>
              <a:gd name="adj" fmla="val 77632"/>
            </a:avLst>
          </a:prstGeom>
          <a:solidFill>
            <a:srgbClr val="FFFFFF"/>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sp>
        <p:nvSpPr>
          <p:cNvPr id="35" name="立方体 34"/>
          <p:cNvSpPr/>
          <p:nvPr/>
        </p:nvSpPr>
        <p:spPr>
          <a:xfrm>
            <a:off x="7807642" y="1720797"/>
            <a:ext cx="3285675" cy="1407956"/>
          </a:xfrm>
          <a:prstGeom prst="cube">
            <a:avLst>
              <a:gd name="adj" fmla="val 77632"/>
            </a:avLst>
          </a:prstGeom>
          <a:solidFill>
            <a:schemeClr val="accent2"/>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FFFFFF"/>
              </a:solidFill>
              <a:effectLst/>
              <a:uLnTx/>
              <a:uFillTx/>
              <a:latin typeface="Century Gothic"/>
              <a:ea typeface="微软雅黑" panose="020B0503020204020204" pitchFamily="34" charset="-122"/>
            </a:endParaRPr>
          </a:p>
        </p:txBody>
      </p:sp>
      <p:cxnSp>
        <p:nvCxnSpPr>
          <p:cNvPr id="36" name="直线连接符 35"/>
          <p:cNvCxnSpPr/>
          <p:nvPr/>
        </p:nvCxnSpPr>
        <p:spPr>
          <a:xfrm flipH="1">
            <a:off x="6512330" y="2981240"/>
            <a:ext cx="1146579" cy="0"/>
          </a:xfrm>
          <a:prstGeom prst="line">
            <a:avLst/>
          </a:prstGeom>
          <a:noFill/>
          <a:ln w="19050" cap="flat" cmpd="sng" algn="ctr">
            <a:solidFill>
              <a:schemeClr val="accent2"/>
            </a:solidFill>
            <a:prstDash val="dot"/>
            <a:headEnd type="oval" w="sm" len="sm"/>
            <a:tailEnd type="oval" w="sm" len="sm"/>
          </a:ln>
          <a:effectLst/>
        </p:spPr>
      </p:cxnSp>
      <p:cxnSp>
        <p:nvCxnSpPr>
          <p:cNvPr id="38" name="直线连接符 37"/>
          <p:cNvCxnSpPr/>
          <p:nvPr/>
        </p:nvCxnSpPr>
        <p:spPr>
          <a:xfrm flipH="1">
            <a:off x="6512330" y="3572472"/>
            <a:ext cx="1146579" cy="0"/>
          </a:xfrm>
          <a:prstGeom prst="line">
            <a:avLst/>
          </a:prstGeom>
          <a:noFill/>
          <a:ln w="19050" cap="flat" cmpd="sng" algn="ctr">
            <a:solidFill>
              <a:srgbClr val="FFFFFF"/>
            </a:solidFill>
            <a:prstDash val="dot"/>
            <a:headEnd type="oval" w="sm" len="sm"/>
            <a:tailEnd type="oval" w="sm" len="sm"/>
          </a:ln>
          <a:effectLst/>
        </p:spPr>
      </p:cxnSp>
      <p:cxnSp>
        <p:nvCxnSpPr>
          <p:cNvPr id="39" name="直线连接符 38"/>
          <p:cNvCxnSpPr/>
          <p:nvPr/>
        </p:nvCxnSpPr>
        <p:spPr>
          <a:xfrm flipH="1">
            <a:off x="6512330" y="4130217"/>
            <a:ext cx="1146579" cy="0"/>
          </a:xfrm>
          <a:prstGeom prst="line">
            <a:avLst/>
          </a:prstGeom>
          <a:noFill/>
          <a:ln w="19050" cap="flat" cmpd="sng" algn="ctr">
            <a:solidFill>
              <a:srgbClr val="FFFFFF"/>
            </a:solidFill>
            <a:prstDash val="dot"/>
            <a:headEnd type="oval" w="sm" len="sm"/>
            <a:tailEnd type="oval" w="sm" len="sm"/>
          </a:ln>
          <a:effectLst/>
        </p:spPr>
      </p:cxnSp>
      <p:cxnSp>
        <p:nvCxnSpPr>
          <p:cNvPr id="40" name="直线连接符 39"/>
          <p:cNvCxnSpPr/>
          <p:nvPr/>
        </p:nvCxnSpPr>
        <p:spPr>
          <a:xfrm flipH="1">
            <a:off x="6512330" y="4687961"/>
            <a:ext cx="1146579" cy="0"/>
          </a:xfrm>
          <a:prstGeom prst="line">
            <a:avLst/>
          </a:prstGeom>
          <a:noFill/>
          <a:ln w="19050" cap="flat" cmpd="sng" algn="ctr">
            <a:solidFill>
              <a:srgbClr val="FFFFFF"/>
            </a:solidFill>
            <a:prstDash val="dot"/>
            <a:headEnd type="oval" w="sm" len="sm"/>
            <a:tailEnd type="oval" w="sm" len="sm"/>
          </a:ln>
          <a:effectLst/>
        </p:spPr>
      </p:cxnSp>
      <p:cxnSp>
        <p:nvCxnSpPr>
          <p:cNvPr id="41" name="直线连接符 40"/>
          <p:cNvCxnSpPr/>
          <p:nvPr/>
        </p:nvCxnSpPr>
        <p:spPr>
          <a:xfrm flipH="1">
            <a:off x="6512330" y="5245703"/>
            <a:ext cx="1146579" cy="0"/>
          </a:xfrm>
          <a:prstGeom prst="line">
            <a:avLst/>
          </a:prstGeom>
          <a:noFill/>
          <a:ln w="19050" cap="flat" cmpd="sng" algn="ctr">
            <a:solidFill>
              <a:srgbClr val="FFFFFF"/>
            </a:solidFill>
            <a:prstDash val="dot"/>
            <a:headEnd type="oval" w="sm" len="sm"/>
            <a:tailEnd type="oval" w="sm" len="sm"/>
          </a:ln>
          <a:effectLst/>
        </p:spPr>
      </p:cxnSp>
      <p:sp>
        <p:nvSpPr>
          <p:cNvPr id="42" name="文本框 8"/>
          <p:cNvSpPr txBox="1"/>
          <p:nvPr/>
        </p:nvSpPr>
        <p:spPr>
          <a:xfrm>
            <a:off x="4674394" y="2811400"/>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schemeClr val="accent2"/>
                </a:solidFill>
                <a:effectLst/>
                <a:uLnTx/>
                <a:uFillTx/>
                <a:latin typeface="+mn-lt"/>
                <a:ea typeface="微软雅黑" panose="020B0503020204020204" pitchFamily="34" charset="-122"/>
                <a:cs typeface="+mn-cs"/>
              </a:rPr>
              <a:t>Main</a:t>
            </a:r>
            <a:r>
              <a:rPr kumimoji="0" lang="en-US" altLang="zh-CN" sz="1335" b="0" i="0" u="none" strike="noStrike" kern="1200" cap="none" spc="0" normalizeH="0" noProof="0" dirty="0" smtClean="0">
                <a:ln>
                  <a:noFill/>
                </a:ln>
                <a:solidFill>
                  <a:schemeClr val="accent2"/>
                </a:solidFill>
                <a:effectLst/>
                <a:uLnTx/>
                <a:uFillTx/>
                <a:latin typeface="+mn-lt"/>
                <a:ea typeface="微软雅黑" panose="020B0503020204020204" pitchFamily="34" charset="-122"/>
                <a:cs typeface="+mn-cs"/>
              </a:rPr>
              <a:t> Memory</a:t>
            </a:r>
            <a:r>
              <a:rPr kumimoji="0" lang="zh-CN" altLang="en-US" sz="1335" b="0" i="0" u="none" strike="noStrike" kern="1200" cap="none" spc="0" normalizeH="0" noProof="0" dirty="0" smtClean="0">
                <a:ln>
                  <a:noFill/>
                </a:ln>
                <a:solidFill>
                  <a:schemeClr val="accent2"/>
                </a:solidFill>
                <a:effectLst/>
                <a:uLnTx/>
                <a:uFillTx/>
                <a:latin typeface="+mn-lt"/>
                <a:ea typeface="微软雅黑" panose="020B0503020204020204" pitchFamily="34" charset="-122"/>
                <a:cs typeface="+mn-cs"/>
              </a:rPr>
              <a:t>主存</a:t>
            </a:r>
            <a:endParaRPr kumimoji="0" lang="en-US" altLang="zh-CN" sz="1335" b="0" i="0" u="none" strike="noStrike" kern="1200" cap="none" spc="0" normalizeH="0" baseline="0" noProof="0" dirty="0">
              <a:ln>
                <a:noFill/>
              </a:ln>
              <a:solidFill>
                <a:schemeClr val="accent2"/>
              </a:solidFill>
              <a:effectLst/>
              <a:uLnTx/>
              <a:uFillTx/>
              <a:latin typeface="+mn-lt"/>
              <a:ea typeface="微软雅黑" panose="020B0503020204020204" pitchFamily="34" charset="-122"/>
              <a:cs typeface="+mn-cs"/>
            </a:endParaRPr>
          </a:p>
        </p:txBody>
      </p:sp>
      <p:sp>
        <p:nvSpPr>
          <p:cNvPr id="44" name="文本框 8"/>
          <p:cNvSpPr txBox="1"/>
          <p:nvPr/>
        </p:nvSpPr>
        <p:spPr>
          <a:xfrm>
            <a:off x="4674394" y="3391787"/>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8965" rtl="0" eaLnBrk="1" fontAlgn="auto" latinLnBrk="0" hangingPunct="1">
              <a:lnSpc>
                <a:spcPct val="13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srgbClr val="FFFFFF"/>
                </a:solidFill>
                <a:effectLst/>
                <a:uLnTx/>
                <a:uFillTx/>
                <a:latin typeface="+mn-lt"/>
                <a:ea typeface="微软雅黑" panose="020B0503020204020204" pitchFamily="34" charset="-122"/>
                <a:cs typeface="+mn-cs"/>
              </a:rPr>
              <a:t>L3 Cache</a:t>
            </a:r>
            <a:r>
              <a:rPr kumimoji="0" lang="zh-CN" altLang="en-US" sz="1335" b="0" i="0" u="none" strike="noStrike" kern="1200" cap="none" spc="0" normalizeH="0" baseline="0" noProof="0" dirty="0" smtClean="0">
                <a:ln>
                  <a:noFill/>
                </a:ln>
                <a:solidFill>
                  <a:srgbClr val="FFFFFF"/>
                </a:solidFill>
                <a:effectLst/>
                <a:uLnTx/>
                <a:uFillTx/>
                <a:latin typeface="+mn-lt"/>
                <a:ea typeface="微软雅黑" panose="020B0503020204020204" pitchFamily="34" charset="-122"/>
                <a:cs typeface="+mn-cs"/>
              </a:rPr>
              <a:t>三级缓存</a:t>
            </a:r>
            <a:endParaRPr kumimoji="0" lang="en-US" altLang="zh-CN" sz="1335" b="0" i="0" u="none" strike="noStrike" kern="1200" cap="none" spc="0" normalizeH="0" baseline="0" noProof="0" dirty="0">
              <a:ln>
                <a:noFill/>
              </a:ln>
              <a:solidFill>
                <a:srgbClr val="FFFFFF"/>
              </a:solidFill>
              <a:effectLst/>
              <a:uLnTx/>
              <a:uFillTx/>
              <a:latin typeface="+mn-lt"/>
              <a:ea typeface="微软雅黑" panose="020B0503020204020204" pitchFamily="34" charset="-122"/>
              <a:cs typeface="+mn-cs"/>
            </a:endParaRPr>
          </a:p>
        </p:txBody>
      </p:sp>
      <p:sp>
        <p:nvSpPr>
          <p:cNvPr id="45" name="文本框 8"/>
          <p:cNvSpPr txBox="1"/>
          <p:nvPr/>
        </p:nvSpPr>
        <p:spPr>
          <a:xfrm>
            <a:off x="4674394" y="3950204"/>
            <a:ext cx="1731328" cy="330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08965" rtl="0" eaLnBrk="1" fontAlgn="auto" latinLnBrk="0" hangingPunct="1">
              <a:lnSpc>
                <a:spcPct val="13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srgbClr val="FFFFFF"/>
                </a:solidFill>
                <a:effectLst/>
                <a:uLnTx/>
                <a:uFillTx/>
                <a:latin typeface="+mn-lt"/>
                <a:ea typeface="微软雅黑" panose="020B0503020204020204" pitchFamily="34" charset="-122"/>
                <a:cs typeface="+mn-cs"/>
              </a:rPr>
              <a:t>L2</a:t>
            </a:r>
            <a:r>
              <a:rPr kumimoji="0" lang="en-US" altLang="zh-CN" sz="1335" b="0" i="0" u="none" strike="noStrike" kern="1200" cap="none" spc="0" normalizeH="0" noProof="0" dirty="0" smtClean="0">
                <a:ln>
                  <a:noFill/>
                </a:ln>
                <a:solidFill>
                  <a:srgbClr val="FFFFFF"/>
                </a:solidFill>
                <a:effectLst/>
                <a:uLnTx/>
                <a:uFillTx/>
                <a:latin typeface="+mn-lt"/>
                <a:ea typeface="微软雅黑" panose="020B0503020204020204" pitchFamily="34" charset="-122"/>
                <a:cs typeface="+mn-cs"/>
              </a:rPr>
              <a:t> Cache </a:t>
            </a:r>
            <a:r>
              <a:rPr kumimoji="0" lang="zh-CN" altLang="en-US" sz="1335" b="0" i="0" u="none" strike="noStrike" kern="1200" cap="none" spc="0" normalizeH="0" noProof="0" dirty="0" smtClean="0">
                <a:ln>
                  <a:noFill/>
                </a:ln>
                <a:solidFill>
                  <a:srgbClr val="FFFFFF"/>
                </a:solidFill>
                <a:effectLst/>
                <a:uLnTx/>
                <a:uFillTx/>
                <a:latin typeface="+mn-lt"/>
                <a:ea typeface="微软雅黑" panose="020B0503020204020204" pitchFamily="34" charset="-122"/>
                <a:cs typeface="+mn-cs"/>
              </a:rPr>
              <a:t>二级缓存</a:t>
            </a:r>
            <a:endParaRPr kumimoji="0" lang="en-US" altLang="zh-CN" sz="1335" b="0" i="0" u="none" strike="noStrike" kern="1200" cap="none" spc="0" normalizeH="0" baseline="0" noProof="0" dirty="0">
              <a:ln>
                <a:noFill/>
              </a:ln>
              <a:solidFill>
                <a:srgbClr val="FFFFFF"/>
              </a:solidFill>
              <a:effectLst/>
              <a:uLnTx/>
              <a:uFillTx/>
              <a:latin typeface="+mn-lt"/>
              <a:ea typeface="微软雅黑" panose="020B0503020204020204" pitchFamily="34" charset="-122"/>
              <a:cs typeface="+mn-cs"/>
            </a:endParaRPr>
          </a:p>
        </p:txBody>
      </p:sp>
      <p:sp>
        <p:nvSpPr>
          <p:cNvPr id="46" name="文本框 8"/>
          <p:cNvSpPr txBox="1"/>
          <p:nvPr/>
        </p:nvSpPr>
        <p:spPr>
          <a:xfrm>
            <a:off x="4674394" y="4508620"/>
            <a:ext cx="1731328"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8965" rtl="0" eaLnBrk="1" fontAlgn="auto" latinLnBrk="0" hangingPunct="1">
              <a:lnSpc>
                <a:spcPct val="130000"/>
              </a:lnSpc>
              <a:spcBef>
                <a:spcPts val="0"/>
              </a:spcBef>
              <a:spcAft>
                <a:spcPts val="0"/>
              </a:spcAft>
              <a:buClrTx/>
              <a:buSzTx/>
              <a:buFontTx/>
              <a:buNone/>
              <a:defRPr/>
            </a:pPr>
            <a:r>
              <a:rPr kumimoji="0" lang="en-US" altLang="zh-CN" sz="1335" b="0" i="0" u="none" strike="noStrike" kern="1200" cap="none" spc="0" normalizeH="0" baseline="0" noProof="0" dirty="0" smtClean="0">
                <a:ln>
                  <a:noFill/>
                </a:ln>
                <a:solidFill>
                  <a:srgbClr val="FFFFFF"/>
                </a:solidFill>
                <a:effectLst/>
                <a:uLnTx/>
                <a:uFillTx/>
                <a:latin typeface="+mn-lt"/>
                <a:ea typeface="微软雅黑" panose="020B0503020204020204" pitchFamily="34" charset="-122"/>
                <a:cs typeface="+mn-cs"/>
              </a:rPr>
              <a:t>L1d Cache </a:t>
            </a:r>
            <a:r>
              <a:rPr lang="zh-CN" altLang="en-US" sz="1335" dirty="0" smtClean="0">
                <a:solidFill>
                  <a:srgbClr val="FFFFFF"/>
                </a:solidFill>
                <a:ea typeface="微软雅黑" panose="020B0503020204020204" pitchFamily="34" charset="-122"/>
              </a:rPr>
              <a:t>一级数据缓存</a:t>
            </a:r>
            <a:endParaRPr kumimoji="0" lang="en-US" altLang="zh-CN" sz="1335" b="0" i="0" u="none" strike="noStrike" kern="1200" cap="none" spc="0" normalizeH="0" baseline="0" noProof="0" dirty="0">
              <a:ln>
                <a:noFill/>
              </a:ln>
              <a:solidFill>
                <a:srgbClr val="FFFFFF"/>
              </a:solidFill>
              <a:effectLst/>
              <a:uLnTx/>
              <a:uFillTx/>
              <a:latin typeface="+mn-lt"/>
              <a:ea typeface="微软雅黑" panose="020B0503020204020204" pitchFamily="34" charset="-122"/>
              <a:cs typeface="+mn-cs"/>
            </a:endParaRPr>
          </a:p>
        </p:txBody>
      </p:sp>
      <p:sp>
        <p:nvSpPr>
          <p:cNvPr id="47" name="文本框 8"/>
          <p:cNvSpPr txBox="1"/>
          <p:nvPr/>
        </p:nvSpPr>
        <p:spPr>
          <a:xfrm>
            <a:off x="4674394" y="5067038"/>
            <a:ext cx="1731328"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608965" rtl="0" eaLnBrk="1" fontAlgn="auto" latinLnBrk="0" hangingPunct="1">
              <a:lnSpc>
                <a:spcPct val="130000"/>
              </a:lnSpc>
              <a:spcBef>
                <a:spcPts val="0"/>
              </a:spcBef>
              <a:spcAft>
                <a:spcPts val="0"/>
              </a:spcAft>
              <a:buClrTx/>
              <a:buSzTx/>
              <a:buFontTx/>
              <a:buNone/>
              <a:defRPr/>
            </a:pPr>
            <a:r>
              <a:rPr kumimoji="0" lang="en-US" altLang="zh-CN" sz="1335" b="0" i="0" u="none" strike="noStrike" kern="1200" cap="none" spc="0" normalizeH="0" baseline="0" noProof="0" dirty="0" err="1" smtClean="0">
                <a:ln>
                  <a:noFill/>
                </a:ln>
                <a:solidFill>
                  <a:srgbClr val="FFFFFF"/>
                </a:solidFill>
                <a:effectLst/>
                <a:uLnTx/>
                <a:uFillTx/>
                <a:latin typeface="+mn-lt"/>
                <a:ea typeface="微软雅黑" panose="020B0503020204020204" pitchFamily="34" charset="-122"/>
                <a:cs typeface="+mn-cs"/>
              </a:rPr>
              <a:t>Lli</a:t>
            </a:r>
            <a:r>
              <a:rPr kumimoji="0" lang="en-US" altLang="zh-CN" sz="1335" b="0" i="0" u="none" strike="noStrike" kern="1200" cap="none" spc="0" normalizeH="0" noProof="0" dirty="0" smtClean="0">
                <a:ln>
                  <a:noFill/>
                </a:ln>
                <a:solidFill>
                  <a:srgbClr val="FFFFFF"/>
                </a:solidFill>
                <a:effectLst/>
                <a:uLnTx/>
                <a:uFillTx/>
                <a:latin typeface="+mn-lt"/>
                <a:ea typeface="微软雅黑" panose="020B0503020204020204" pitchFamily="34" charset="-122"/>
                <a:cs typeface="+mn-cs"/>
              </a:rPr>
              <a:t> Cache </a:t>
            </a:r>
            <a:r>
              <a:rPr kumimoji="0" lang="zh-CN" altLang="en-US" sz="1335" b="0" i="0" u="none" strike="noStrike" kern="1200" cap="none" spc="0" normalizeH="0" noProof="0" dirty="0" smtClean="0">
                <a:ln>
                  <a:noFill/>
                </a:ln>
                <a:solidFill>
                  <a:srgbClr val="FFFFFF"/>
                </a:solidFill>
                <a:effectLst/>
                <a:uLnTx/>
                <a:uFillTx/>
                <a:latin typeface="+mn-lt"/>
                <a:ea typeface="微软雅黑" panose="020B0503020204020204" pitchFamily="34" charset="-122"/>
                <a:cs typeface="+mn-cs"/>
              </a:rPr>
              <a:t>一级指令缓存</a:t>
            </a:r>
            <a:endParaRPr kumimoji="0" lang="en-US" altLang="zh-CN" sz="1335" b="0" i="0" u="none" strike="noStrike" kern="1200" cap="none" spc="0" normalizeH="0" baseline="0" noProof="0" dirty="0">
              <a:ln>
                <a:noFill/>
              </a:ln>
              <a:solidFill>
                <a:srgbClr val="FFFFFF"/>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quarter" idx="11"/>
          </p:nvPr>
        </p:nvSpPr>
        <p:spPr/>
        <p:txBody>
          <a:bodyPr/>
          <a:lstStyle/>
          <a:p>
            <a:r>
              <a:rPr lang="en-US" altLang="zh-CN" dirty="0" smtClean="0"/>
              <a:t>00</a:t>
            </a:r>
            <a:endParaRPr lang="zh-CN" altLang="en-US" dirty="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00">
              <a:lnSpc>
                <a:spcPct val="110000"/>
              </a:lnSpc>
              <a:spcBef>
                <a:spcPts val="0"/>
              </a:spcBef>
              <a:buNone/>
              <a:defRPr/>
            </a:pPr>
            <a:r>
              <a:rPr lang="zh-CN" altLang="en-US" sz="2000" kern="0" dirty="0" smtClean="0">
                <a:latin typeface="微软雅黑" panose="020B0503020204020204" pitchFamily="34" charset="-122"/>
                <a:cs typeface="微软雅黑" panose="020B0503020204020204" pitchFamily="34" charset="-122"/>
              </a:rPr>
              <a:t>从系统内存架构开始</a:t>
            </a:r>
            <a:endParaRPr lang="zh-CN" altLang="en-US" sz="2000" kern="0" dirty="0">
              <a:latin typeface="微软雅黑" panose="020B0503020204020204" pitchFamily="34" charset="-122"/>
              <a:cs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882" y="2418543"/>
            <a:ext cx="41910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文本占位符 3"/>
          <p:cNvSpPr txBox="1"/>
          <p:nvPr/>
        </p:nvSpPr>
        <p:spPr>
          <a:xfrm>
            <a:off x="7658909" y="869218"/>
            <a:ext cx="3977371" cy="674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09600">
              <a:lnSpc>
                <a:spcPct val="130000"/>
              </a:lnSpc>
              <a:spcBef>
                <a:spcPts val="0"/>
              </a:spcBef>
              <a:defRPr/>
            </a:pPr>
            <a:r>
              <a:rPr kumimoji="1" lang="zh-CN" altLang="en-US" sz="1300" kern="0" dirty="0" smtClean="0">
                <a:solidFill>
                  <a:schemeClr val="bg1"/>
                </a:solidFill>
              </a:rPr>
              <a:t>一级缓存更高速，二级缓存容量更大，但是速度相对缓慢</a:t>
            </a:r>
            <a:endParaRPr kumimoji="1" lang="zh-CN" altLang="en-US" sz="1300" kern="0" dirty="0">
              <a:solidFill>
                <a:schemeClr val="bg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787" y="1466106"/>
            <a:ext cx="3869817" cy="11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580423" y="1434504"/>
            <a:ext cx="1037463" cy="1754326"/>
          </a:xfrm>
        </p:spPr>
        <p:txBody>
          <a:bodyPr/>
          <a:lstStyle/>
          <a:p>
            <a:pPr marL="0" indent="0">
              <a:buNone/>
            </a:pPr>
            <a:r>
              <a:rPr lang="en-US" altLang="zh-CN" dirty="0"/>
              <a:t>3</a:t>
            </a:r>
            <a:endParaRPr lang="zh-CN" altLang="en-US" dirty="0"/>
          </a:p>
        </p:txBody>
      </p:sp>
      <p:sp>
        <p:nvSpPr>
          <p:cNvPr id="3" name="文本占位符 2"/>
          <p:cNvSpPr>
            <a:spLocks noGrp="1"/>
          </p:cNvSpPr>
          <p:nvPr>
            <p:ph type="body" sz="quarter" idx="11"/>
          </p:nvPr>
        </p:nvSpPr>
        <p:spPr>
          <a:xfrm>
            <a:off x="6345820" y="3454400"/>
            <a:ext cx="5554727" cy="535531"/>
          </a:xfrm>
        </p:spPr>
        <p:txBody>
          <a:bodyPr/>
          <a:lstStyle/>
          <a:p>
            <a:pPr lvl="0"/>
            <a:r>
              <a:rPr lang="en-US" altLang="zh-CN" kern="0" dirty="0"/>
              <a:t>PART </a:t>
            </a:r>
            <a:r>
              <a:rPr lang="en-US" altLang="zh-CN" kern="0" dirty="0" smtClean="0"/>
              <a:t>THREE SYNCHRONIZED</a:t>
            </a:r>
            <a:endParaRPr lang="zh-CN" altLang="en-US" kern="0" dirty="0"/>
          </a:p>
        </p:txBody>
      </p:sp>
      <p:sp>
        <p:nvSpPr>
          <p:cNvPr id="4" name="文本占位符 3"/>
          <p:cNvSpPr>
            <a:spLocks noGrp="1"/>
          </p:cNvSpPr>
          <p:nvPr>
            <p:ph type="body" sz="quarter" idx="12"/>
          </p:nvPr>
        </p:nvSpPr>
        <p:spPr>
          <a:xfrm>
            <a:off x="7134496" y="4052985"/>
            <a:ext cx="3977371" cy="1425711"/>
          </a:xfrm>
        </p:spPr>
        <p:txBody>
          <a:bodyPr/>
          <a:lstStyle/>
          <a:p>
            <a:pPr lvl="0" defTabSz="609600">
              <a:lnSpc>
                <a:spcPct val="130000"/>
              </a:lnSpc>
              <a:spcBef>
                <a:spcPts val="0"/>
              </a:spcBef>
              <a:defRPr/>
            </a:pPr>
            <a:r>
              <a:rPr kumimoji="1" lang="en-US" altLang="zh-CN" kern="0" dirty="0"/>
              <a:t>Java</a:t>
            </a:r>
            <a:r>
              <a:rPr kumimoji="1" lang="zh-CN" altLang="en-US" kern="0" dirty="0"/>
              <a:t>语言的关键字，当它用来修饰一个方法或者一个代码块的时候，能够保证在同一时刻最多只有一个线程执行该</a:t>
            </a:r>
            <a:r>
              <a:rPr kumimoji="1" lang="zh-CN" altLang="en-US" kern="0" dirty="0" smtClean="0"/>
              <a:t>段代码。</a:t>
            </a:r>
            <a:r>
              <a:rPr lang="zh-CN" altLang="en-US" dirty="0" smtClean="0"/>
              <a:t>（</a:t>
            </a:r>
            <a:r>
              <a:rPr lang="en-US" altLang="zh-CN" dirty="0"/>
              <a:t>1</a:t>
            </a:r>
            <a:r>
              <a:rPr lang="zh-CN" altLang="en-US" dirty="0"/>
              <a:t>）确保线程互斥的访问同步代码（</a:t>
            </a:r>
            <a:r>
              <a:rPr lang="en-US" altLang="zh-CN" dirty="0"/>
              <a:t>2</a:t>
            </a:r>
            <a:r>
              <a:rPr lang="zh-CN" altLang="en-US" dirty="0"/>
              <a:t>）保证共享变量的修改能够及时可见（</a:t>
            </a:r>
            <a:r>
              <a:rPr lang="en-US" altLang="zh-CN" dirty="0"/>
              <a:t>3</a:t>
            </a:r>
            <a:r>
              <a:rPr lang="zh-CN" altLang="en-US" dirty="0"/>
              <a:t>）有效解决重排序问题。</a:t>
            </a:r>
            <a:endParaRPr kumimoji="1" lang="zh-CN" altLang="en-US" kern="0" dirty="0"/>
          </a:p>
        </p:txBody>
      </p:sp>
      <p:pic>
        <p:nvPicPr>
          <p:cNvPr id="5" name="图片 4">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658" y="6327517"/>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等腰三角形 4"/>
          <p:cNvSpPr/>
          <p:nvPr/>
        </p:nvSpPr>
        <p:spPr>
          <a:xfrm>
            <a:off x="1091049" y="1807709"/>
            <a:ext cx="4533988" cy="3908611"/>
          </a:xfrm>
          <a:prstGeom prst="triangle">
            <a:avLst/>
          </a:prstGeom>
          <a:solidFill>
            <a:schemeClr val="bg1"/>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bg1"/>
              </a:solidFill>
              <a:effectLst/>
              <a:uLnTx/>
              <a:uFillTx/>
              <a:latin typeface="Century Gothic"/>
              <a:ea typeface="微软雅黑" panose="020B0503020204020204" pitchFamily="34" charset="-122"/>
            </a:endParaRPr>
          </a:p>
        </p:txBody>
      </p:sp>
      <p:sp>
        <p:nvSpPr>
          <p:cNvPr id="59" name="梯形 58"/>
          <p:cNvSpPr/>
          <p:nvPr/>
        </p:nvSpPr>
        <p:spPr>
          <a:xfrm>
            <a:off x="1091049" y="2886777"/>
            <a:ext cx="4533988" cy="2829544"/>
          </a:xfrm>
          <a:prstGeom prst="trapezoid">
            <a:avLst>
              <a:gd name="adj" fmla="val 67274"/>
            </a:avLst>
          </a:prstGeom>
          <a:solidFill>
            <a:schemeClr val="accent3"/>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bg1"/>
              </a:solidFill>
              <a:effectLst/>
              <a:uLnTx/>
              <a:uFillTx/>
              <a:latin typeface="Century Gothic"/>
              <a:ea typeface="微软雅黑" panose="020B0503020204020204" pitchFamily="34" charset="-122"/>
            </a:endParaRPr>
          </a:p>
        </p:txBody>
      </p:sp>
      <p:sp>
        <p:nvSpPr>
          <p:cNvPr id="60" name="梯形 59"/>
          <p:cNvSpPr/>
          <p:nvPr/>
        </p:nvSpPr>
        <p:spPr>
          <a:xfrm>
            <a:off x="1091049" y="3730056"/>
            <a:ext cx="4533987" cy="1986264"/>
          </a:xfrm>
          <a:prstGeom prst="trapezoid">
            <a:avLst>
              <a:gd name="adj" fmla="val 87645"/>
            </a:avLst>
          </a:prstGeom>
          <a:solidFill>
            <a:schemeClr val="accent2">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bg1"/>
              </a:solidFill>
              <a:effectLst/>
              <a:uLnTx/>
              <a:uFillTx/>
              <a:latin typeface="Century Gothic"/>
              <a:ea typeface="微软雅黑" panose="020B0503020204020204" pitchFamily="34" charset="-122"/>
            </a:endParaRPr>
          </a:p>
        </p:txBody>
      </p:sp>
      <p:sp>
        <p:nvSpPr>
          <p:cNvPr id="61" name="梯形 60"/>
          <p:cNvSpPr/>
          <p:nvPr/>
        </p:nvSpPr>
        <p:spPr>
          <a:xfrm>
            <a:off x="1091049" y="4654616"/>
            <a:ext cx="4533987" cy="1061704"/>
          </a:xfrm>
          <a:prstGeom prst="trapezoid">
            <a:avLst>
              <a:gd name="adj" fmla="val 155198"/>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bg1"/>
              </a:solidFill>
              <a:effectLst/>
              <a:uLnTx/>
              <a:uFillTx/>
              <a:latin typeface="Century Gothic"/>
              <a:ea typeface="微软雅黑" panose="020B0503020204020204" pitchFamily="34" charset="-122"/>
            </a:endParaRPr>
          </a:p>
        </p:txBody>
      </p:sp>
      <p:sp>
        <p:nvSpPr>
          <p:cNvPr id="62" name="椭圆 61"/>
          <p:cNvSpPr/>
          <p:nvPr/>
        </p:nvSpPr>
        <p:spPr>
          <a:xfrm>
            <a:off x="3118042" y="2253248"/>
            <a:ext cx="480000" cy="480000"/>
          </a:xfrm>
          <a:prstGeom prst="ellipse">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chemeClr val="bg1"/>
              </a:solidFill>
              <a:effectLst/>
              <a:uLnTx/>
              <a:uFillTx/>
              <a:latin typeface="Century Gothic"/>
              <a:ea typeface="微软雅黑" panose="020B0503020204020204" pitchFamily="34" charset="-122"/>
            </a:endParaRPr>
          </a:p>
        </p:txBody>
      </p:sp>
      <p:sp>
        <p:nvSpPr>
          <p:cNvPr id="63" name="椭圆 62"/>
          <p:cNvSpPr/>
          <p:nvPr/>
        </p:nvSpPr>
        <p:spPr>
          <a:xfrm>
            <a:off x="3118042" y="3096527"/>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64" name="椭圆 63"/>
          <p:cNvSpPr/>
          <p:nvPr/>
        </p:nvSpPr>
        <p:spPr>
          <a:xfrm>
            <a:off x="3118042" y="3992977"/>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65" name="椭圆 64"/>
          <p:cNvSpPr/>
          <p:nvPr/>
        </p:nvSpPr>
        <p:spPr>
          <a:xfrm>
            <a:off x="3118042" y="4945468"/>
            <a:ext cx="480000" cy="480000"/>
          </a:xfrm>
          <a:prstGeom prst="ellipse">
            <a:avLst/>
          </a:prstGeom>
          <a:solidFill>
            <a:srgbClr val="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chemeClr val="accent6">
                  <a:lumMod val="50000"/>
                </a:schemeClr>
              </a:solidFill>
              <a:effectLst/>
              <a:uLnTx/>
              <a:uFillTx/>
              <a:latin typeface="Century Gothic"/>
              <a:ea typeface="微软雅黑" panose="020B0503020204020204" pitchFamily="34" charset="-122"/>
            </a:endParaRPr>
          </a:p>
        </p:txBody>
      </p:sp>
      <p:sp>
        <p:nvSpPr>
          <p:cNvPr id="66" name="矩形 65"/>
          <p:cNvSpPr/>
          <p:nvPr/>
        </p:nvSpPr>
        <p:spPr>
          <a:xfrm>
            <a:off x="3219181" y="2318214"/>
            <a:ext cx="284052" cy="307777"/>
          </a:xfrm>
          <a:prstGeom prst="rect">
            <a:avLst/>
          </a:prstGeom>
          <a:effectLst/>
        </p:spPr>
        <p:txBody>
          <a:bodyPr wrap="none" anchor="ctr">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bg1"/>
                </a:solidFill>
                <a:effectLst/>
                <a:uLnTx/>
                <a:uFillTx/>
                <a:ea typeface="微软雅黑" panose="020B0503020204020204" pitchFamily="34" charset="-122"/>
              </a:rPr>
              <a:t>1</a:t>
            </a:r>
            <a:endParaRPr kumimoji="0" lang="zh-CN" altLang="en-US" sz="1400" b="0"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67" name="矩形 66"/>
          <p:cNvSpPr/>
          <p:nvPr/>
        </p:nvSpPr>
        <p:spPr>
          <a:xfrm>
            <a:off x="3219181" y="3157418"/>
            <a:ext cx="284052" cy="307777"/>
          </a:xfrm>
          <a:prstGeom prst="rect">
            <a:avLst/>
          </a:prstGeom>
          <a:effectLst/>
        </p:spPr>
        <p:txBody>
          <a:bodyPr wrap="none" anchor="ctr">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rPr>
              <a:t>2</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endParaRPr>
          </a:p>
        </p:txBody>
      </p:sp>
      <p:sp>
        <p:nvSpPr>
          <p:cNvPr id="94" name="矩形 93"/>
          <p:cNvSpPr/>
          <p:nvPr/>
        </p:nvSpPr>
        <p:spPr>
          <a:xfrm>
            <a:off x="3219181" y="4053069"/>
            <a:ext cx="284052" cy="307777"/>
          </a:xfrm>
          <a:prstGeom prst="rect">
            <a:avLst/>
          </a:prstGeom>
          <a:effectLst/>
        </p:spPr>
        <p:txBody>
          <a:bodyPr wrap="none" anchor="ctr">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rPr>
              <a:t>3</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endParaRPr>
          </a:p>
        </p:txBody>
      </p:sp>
      <p:sp>
        <p:nvSpPr>
          <p:cNvPr id="95" name="矩形 94"/>
          <p:cNvSpPr/>
          <p:nvPr/>
        </p:nvSpPr>
        <p:spPr>
          <a:xfrm>
            <a:off x="3219181" y="5005165"/>
            <a:ext cx="284052" cy="307777"/>
          </a:xfrm>
          <a:prstGeom prst="rect">
            <a:avLst/>
          </a:prstGeom>
          <a:effectLst/>
        </p:spPr>
        <p:txBody>
          <a:bodyPr wrap="none" anchor="ctr">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rPr>
              <a:t>4</a:t>
            </a:r>
            <a:endParaRPr kumimoji="0" lang="zh-CN" altLang="en-US" sz="1400" b="0" i="0" u="none" strike="noStrike" kern="0" cap="none" spc="0" normalizeH="0" baseline="0" noProof="0" dirty="0">
              <a:ln>
                <a:noFill/>
              </a:ln>
              <a:solidFill>
                <a:schemeClr val="accent6">
                  <a:lumMod val="50000"/>
                </a:schemeClr>
              </a:solidFill>
              <a:effectLst/>
              <a:uLnTx/>
              <a:uFillTx/>
              <a:ea typeface="微软雅黑" panose="020B0503020204020204" pitchFamily="34" charset="-122"/>
            </a:endParaRPr>
          </a:p>
        </p:txBody>
      </p:sp>
      <p:sp>
        <p:nvSpPr>
          <p:cNvPr id="96" name="文本框 8"/>
          <p:cNvSpPr txBox="1"/>
          <p:nvPr/>
        </p:nvSpPr>
        <p:spPr>
          <a:xfrm>
            <a:off x="6858606" y="1454464"/>
            <a:ext cx="3956943" cy="9725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当两个并发线程访问同一个对象</a:t>
            </a:r>
            <a:r>
              <a:rPr lang="en-US" altLang="zh-CN" sz="1100" dirty="0">
                <a:solidFill>
                  <a:schemeClr val="bg1"/>
                </a:solidFill>
                <a:latin typeface="STHeitiSC-Light"/>
              </a:rPr>
              <a:t>object</a:t>
            </a:r>
            <a:r>
              <a:rPr lang="zh-CN" altLang="en-US" sz="1100" dirty="0">
                <a:solidFill>
                  <a:schemeClr val="bg1"/>
                </a:solidFill>
                <a:latin typeface="STHeitiSC-Light"/>
              </a:rPr>
              <a:t>中的这个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同步代码块时，一个时间内只能有一个线程得到执行。另一个线程必须等待当前线程执行完这个代码块以后才能执行该代码块。</a:t>
            </a:r>
            <a:endParaRPr kumimoji="0" lang="en-US" altLang="zh-CN" sz="1100" b="0" i="0" u="none" strike="noStrike" kern="1200" cap="none" spc="0" normalizeH="0" baseline="0" noProof="0" dirty="0">
              <a:ln>
                <a:noFill/>
              </a:ln>
              <a:solidFill>
                <a:schemeClr val="bg1"/>
              </a:solidFill>
              <a:effectLst/>
              <a:uLnTx/>
              <a:uFillTx/>
              <a:ea typeface="微软雅黑" panose="020B0503020204020204" pitchFamily="34" charset="-122"/>
            </a:endParaRPr>
          </a:p>
        </p:txBody>
      </p:sp>
      <p:sp>
        <p:nvSpPr>
          <p:cNvPr id="97" name="文本框 96"/>
          <p:cNvSpPr txBox="1"/>
          <p:nvPr/>
        </p:nvSpPr>
        <p:spPr>
          <a:xfrm>
            <a:off x="6869894" y="1146687"/>
            <a:ext cx="558166" cy="307777"/>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rPr>
              <a:t>One</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endParaRPr>
          </a:p>
        </p:txBody>
      </p:sp>
      <p:sp>
        <p:nvSpPr>
          <p:cNvPr id="98" name="文本框 8"/>
          <p:cNvSpPr txBox="1"/>
          <p:nvPr/>
        </p:nvSpPr>
        <p:spPr>
          <a:xfrm>
            <a:off x="6869893" y="2675574"/>
            <a:ext cx="3956943"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rPr>
              <a:t>然而，当一个线程访问</a:t>
            </a:r>
            <a:r>
              <a:rPr lang="en-US" altLang="zh-CN" sz="1100" dirty="0">
                <a:solidFill>
                  <a:schemeClr val="bg1"/>
                </a:solidFill>
              </a:rPr>
              <a:t>object</a:t>
            </a:r>
            <a:r>
              <a:rPr lang="zh-CN" altLang="en-US" sz="1100" dirty="0">
                <a:solidFill>
                  <a:schemeClr val="bg1"/>
                </a:solidFill>
              </a:rPr>
              <a:t>的一个</a:t>
            </a:r>
            <a:r>
              <a:rPr lang="en-US" altLang="zh-CN" sz="1100" dirty="0">
                <a:solidFill>
                  <a:schemeClr val="bg1"/>
                </a:solidFill>
              </a:rPr>
              <a:t>synchronized(this)</a:t>
            </a:r>
            <a:r>
              <a:rPr lang="zh-CN" altLang="en-US" sz="1100" dirty="0">
                <a:solidFill>
                  <a:schemeClr val="bg1"/>
                </a:solidFill>
              </a:rPr>
              <a:t>同步代码块时，另一个线程仍然可以访问该</a:t>
            </a:r>
            <a:r>
              <a:rPr lang="en-US" altLang="zh-CN" sz="1100" dirty="0">
                <a:solidFill>
                  <a:schemeClr val="bg1"/>
                </a:solidFill>
              </a:rPr>
              <a:t>object</a:t>
            </a:r>
            <a:r>
              <a:rPr lang="zh-CN" altLang="en-US" sz="1100" dirty="0">
                <a:solidFill>
                  <a:schemeClr val="bg1"/>
                </a:solidFill>
              </a:rPr>
              <a:t>中的非</a:t>
            </a:r>
            <a:r>
              <a:rPr lang="en-US" altLang="zh-CN" sz="1100" dirty="0">
                <a:solidFill>
                  <a:schemeClr val="bg1"/>
                </a:solidFill>
              </a:rPr>
              <a:t>synchronized(this)</a:t>
            </a:r>
            <a:r>
              <a:rPr lang="zh-CN" altLang="en-US" sz="1100" dirty="0">
                <a:solidFill>
                  <a:schemeClr val="bg1"/>
                </a:solidFill>
              </a:rPr>
              <a:t>同步代码块。</a:t>
            </a:r>
            <a:endParaRPr kumimoji="0" lang="en-US" altLang="zh-CN" sz="1100" b="0" i="0" u="none" strike="noStrike" kern="1200" cap="none" spc="0" normalizeH="0" baseline="0" noProof="0" dirty="0">
              <a:ln>
                <a:noFill/>
              </a:ln>
              <a:solidFill>
                <a:schemeClr val="bg1"/>
              </a:solidFill>
              <a:effectLst/>
              <a:uLnTx/>
              <a:uFillTx/>
              <a:ea typeface="微软雅黑" panose="020B0503020204020204" pitchFamily="34" charset="-122"/>
            </a:endParaRPr>
          </a:p>
        </p:txBody>
      </p:sp>
      <p:sp>
        <p:nvSpPr>
          <p:cNvPr id="99" name="文本框 98"/>
          <p:cNvSpPr txBox="1"/>
          <p:nvPr/>
        </p:nvSpPr>
        <p:spPr>
          <a:xfrm>
            <a:off x="6869893" y="2416565"/>
            <a:ext cx="519694" cy="307777"/>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lang="en-US" altLang="zh-CN" sz="1400" b="1" kern="0" dirty="0" smtClean="0">
                <a:solidFill>
                  <a:schemeClr val="bg1"/>
                </a:solidFill>
                <a:effectLst>
                  <a:outerShdw blurRad="50800" dist="38100" dir="2700000" algn="tl" rotWithShape="0">
                    <a:prstClr val="black">
                      <a:alpha val="40000"/>
                    </a:prstClr>
                  </a:outerShdw>
                </a:effectLst>
                <a:ea typeface="微软雅黑" panose="020B0503020204020204" pitchFamily="34" charset="-122"/>
              </a:rPr>
              <a:t>Two</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endParaRPr>
          </a:p>
        </p:txBody>
      </p:sp>
      <p:sp>
        <p:nvSpPr>
          <p:cNvPr id="100" name="文本框 8"/>
          <p:cNvSpPr txBox="1"/>
          <p:nvPr/>
        </p:nvSpPr>
        <p:spPr>
          <a:xfrm>
            <a:off x="6869893" y="3680665"/>
            <a:ext cx="3956943"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尤其关键的是，当一个线程访问</a:t>
            </a:r>
            <a:r>
              <a:rPr lang="en-US" altLang="zh-CN" sz="1100" dirty="0">
                <a:solidFill>
                  <a:schemeClr val="bg1"/>
                </a:solidFill>
                <a:latin typeface="STHeitiSC-Light"/>
              </a:rPr>
              <a:t>object</a:t>
            </a:r>
            <a:r>
              <a:rPr lang="zh-CN" altLang="en-US" sz="1100" dirty="0">
                <a:solidFill>
                  <a:schemeClr val="bg1"/>
                </a:solidFill>
                <a:latin typeface="STHeitiSC-Light"/>
              </a:rPr>
              <a:t>的一个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同步代码块时，其他线程对</a:t>
            </a:r>
            <a:r>
              <a:rPr lang="en-US" altLang="zh-CN" sz="1100" dirty="0">
                <a:solidFill>
                  <a:schemeClr val="bg1"/>
                </a:solidFill>
                <a:latin typeface="STHeitiSC-Light"/>
              </a:rPr>
              <a:t>object</a:t>
            </a:r>
            <a:r>
              <a:rPr lang="zh-CN" altLang="en-US" sz="1100" dirty="0">
                <a:solidFill>
                  <a:schemeClr val="bg1"/>
                </a:solidFill>
                <a:latin typeface="STHeitiSC-Light"/>
              </a:rPr>
              <a:t>中所有其它</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同步代码块的访问将被阻塞。</a:t>
            </a:r>
            <a:endParaRPr kumimoji="0" lang="en-US" altLang="zh-CN" sz="1100" b="0" i="0" u="none" strike="noStrike" kern="1200" cap="none" spc="0" normalizeH="0" baseline="0" noProof="0" dirty="0">
              <a:ln>
                <a:noFill/>
              </a:ln>
              <a:solidFill>
                <a:schemeClr val="bg1"/>
              </a:solidFill>
              <a:effectLst/>
              <a:uLnTx/>
              <a:uFillTx/>
              <a:ea typeface="微软雅黑" panose="020B0503020204020204" pitchFamily="34" charset="-122"/>
              <a:cs typeface="+mn-cs"/>
            </a:endParaRPr>
          </a:p>
        </p:txBody>
      </p:sp>
      <p:sp>
        <p:nvSpPr>
          <p:cNvPr id="101" name="文本框 100"/>
          <p:cNvSpPr txBox="1"/>
          <p:nvPr/>
        </p:nvSpPr>
        <p:spPr>
          <a:xfrm>
            <a:off x="6881181" y="3415655"/>
            <a:ext cx="655949" cy="307777"/>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rPr>
              <a:t>Three</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endParaRPr>
          </a:p>
        </p:txBody>
      </p:sp>
      <p:sp>
        <p:nvSpPr>
          <p:cNvPr id="102" name="文本框 8"/>
          <p:cNvSpPr txBox="1"/>
          <p:nvPr/>
        </p:nvSpPr>
        <p:spPr>
          <a:xfrm>
            <a:off x="6881181" y="4811949"/>
            <a:ext cx="3956943" cy="9507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100" dirty="0">
                <a:solidFill>
                  <a:schemeClr val="bg1"/>
                </a:solidFill>
                <a:latin typeface="STHeitiSC-Light"/>
              </a:rPr>
              <a:t>第三个例子同样适用其它同步代码块。也就是说，当一个线程访问</a:t>
            </a:r>
            <a:r>
              <a:rPr lang="en-US" altLang="zh-CN" sz="1100" dirty="0">
                <a:solidFill>
                  <a:schemeClr val="bg1"/>
                </a:solidFill>
                <a:latin typeface="STHeitiSC-Light"/>
              </a:rPr>
              <a:t>object</a:t>
            </a:r>
            <a:r>
              <a:rPr lang="zh-CN" altLang="en-US" sz="1100" dirty="0">
                <a:solidFill>
                  <a:schemeClr val="bg1"/>
                </a:solidFill>
                <a:latin typeface="STHeitiSC-Light"/>
              </a:rPr>
              <a:t>的一个</a:t>
            </a:r>
            <a:r>
              <a:rPr lang="en-US" altLang="zh-CN" sz="1100" dirty="0">
                <a:solidFill>
                  <a:schemeClr val="bg1"/>
                </a:solidFill>
                <a:latin typeface="STHeitiSC-Light"/>
              </a:rPr>
              <a:t>synchronized(this)</a:t>
            </a:r>
            <a:r>
              <a:rPr lang="zh-CN" altLang="en-US" sz="1100" dirty="0">
                <a:solidFill>
                  <a:schemeClr val="bg1"/>
                </a:solidFill>
                <a:latin typeface="STHeitiSC-Light"/>
              </a:rPr>
              <a:t>同步代码块时，它就获得了这个</a:t>
            </a:r>
            <a:r>
              <a:rPr lang="en-US" altLang="zh-CN" sz="1100" dirty="0">
                <a:solidFill>
                  <a:schemeClr val="bg1"/>
                </a:solidFill>
                <a:latin typeface="STHeitiSC-Light"/>
              </a:rPr>
              <a:t>object</a:t>
            </a:r>
            <a:r>
              <a:rPr lang="zh-CN" altLang="en-US" sz="1100" dirty="0">
                <a:solidFill>
                  <a:schemeClr val="bg1"/>
                </a:solidFill>
                <a:latin typeface="STHeitiSC-Light"/>
              </a:rPr>
              <a:t>的对象锁。结果，其它线程对该</a:t>
            </a:r>
            <a:r>
              <a:rPr lang="en-US" altLang="zh-CN" sz="1100" dirty="0">
                <a:solidFill>
                  <a:schemeClr val="bg1"/>
                </a:solidFill>
                <a:latin typeface="STHeitiSC-Light"/>
              </a:rPr>
              <a:t>object</a:t>
            </a:r>
            <a:r>
              <a:rPr lang="zh-CN" altLang="en-US" sz="1100" dirty="0">
                <a:solidFill>
                  <a:schemeClr val="bg1"/>
                </a:solidFill>
                <a:latin typeface="STHeitiSC-Light"/>
              </a:rPr>
              <a:t>对象所有同步代码部分的访问都被暂时阻塞。</a:t>
            </a:r>
            <a:endParaRPr kumimoji="0" lang="en-US" altLang="zh-CN" sz="1100" b="0" i="0" u="none" strike="noStrike" kern="1200" cap="none" spc="0" normalizeH="0" baseline="0" noProof="0" dirty="0">
              <a:ln>
                <a:noFill/>
              </a:ln>
              <a:solidFill>
                <a:schemeClr val="bg1"/>
              </a:solidFill>
              <a:effectLst/>
              <a:uLnTx/>
              <a:uFillTx/>
              <a:ea typeface="微软雅黑" panose="020B0503020204020204" pitchFamily="34" charset="-122"/>
              <a:cs typeface="+mn-cs"/>
            </a:endParaRPr>
          </a:p>
        </p:txBody>
      </p:sp>
      <p:sp>
        <p:nvSpPr>
          <p:cNvPr id="103" name="文本框 102"/>
          <p:cNvSpPr txBox="1"/>
          <p:nvPr/>
        </p:nvSpPr>
        <p:spPr>
          <a:xfrm>
            <a:off x="6881181" y="4504172"/>
            <a:ext cx="551754" cy="307777"/>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rPr>
              <a:t>Four</a:t>
            </a:r>
            <a:endParaRPr kumimoji="0" lang="en-US" altLang="zh-CN" sz="1400" b="1" i="0" u="none" strike="noStrike" kern="0" cap="none" spc="0" normalizeH="0" baseline="0" noProof="0" dirty="0">
              <a:ln>
                <a:noFill/>
              </a:ln>
              <a:solidFill>
                <a:schemeClr val="bg1"/>
              </a:solidFill>
              <a:effectLst>
                <a:outerShdw blurRad="50800" dist="38100" dir="2700000" algn="tl" rotWithShape="0">
                  <a:prstClr val="black">
                    <a:alpha val="40000"/>
                  </a:prstClr>
                </a:outerShdw>
              </a:effectLst>
              <a:uLnTx/>
              <a:uFillTx/>
              <a:ea typeface="微软雅黑" panose="020B0503020204020204" pitchFamily="34" charset="-122"/>
            </a:endParaRPr>
          </a:p>
        </p:txBody>
      </p:sp>
      <p:pic>
        <p:nvPicPr>
          <p:cNvPr id="28" name="图片 2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5" name="文本占位符 4"/>
          <p:cNvSpPr>
            <a:spLocks noGrp="1"/>
          </p:cNvSpPr>
          <p:nvPr>
            <p:ph type="body" sz="quarter" idx="13"/>
          </p:nvPr>
        </p:nvSpPr>
        <p:spPr>
          <a:xfrm>
            <a:off x="1318277" y="393136"/>
            <a:ext cx="3167095" cy="430887"/>
          </a:xfrm>
        </p:spPr>
        <p:txBody>
          <a:bodyPr/>
          <a:lstStyle/>
          <a:p>
            <a:pPr marL="0" lvl="0" indent="0" defTabSz="609600">
              <a:lnSpc>
                <a:spcPct val="110000"/>
              </a:lnSpc>
              <a:spcBef>
                <a:spcPts val="0"/>
              </a:spcBef>
              <a:buNone/>
              <a:defRPr/>
            </a:pPr>
            <a:r>
              <a:rPr lang="zh-CN" altLang="en-US" sz="2000" kern="0" dirty="0"/>
              <a:t>四</a:t>
            </a:r>
            <a:r>
              <a:rPr lang="zh-CN" altLang="en-US" sz="2000" kern="0" dirty="0" smtClean="0"/>
              <a:t>大规则</a:t>
            </a:r>
            <a:endParaRPr lang="zh-CN" altLang="en-US" sz="2000" kern="0" dirty="0">
              <a:latin typeface="微软雅黑" panose="020B0503020204020204" pitchFamily="34" charset="-122"/>
              <a:cs typeface="微软雅黑" panose="020B0503020204020204" pitchFamily="34" charset="-122"/>
            </a:endParaRPr>
          </a:p>
        </p:txBody>
      </p:sp>
      <p:sp>
        <p:nvSpPr>
          <p:cNvPr id="3" name="文本占位符 2"/>
          <p:cNvSpPr>
            <a:spLocks noGrp="1"/>
          </p:cNvSpPr>
          <p:nvPr>
            <p:ph type="body" sz="quarter" idx="1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剪去单角的矩形 89"/>
          <p:cNvSpPr/>
          <p:nvPr/>
        </p:nvSpPr>
        <p:spPr>
          <a:xfrm flipH="1">
            <a:off x="1398071" y="2727915"/>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1" name="文本框 90"/>
          <p:cNvSpPr txBox="1"/>
          <p:nvPr/>
        </p:nvSpPr>
        <p:spPr>
          <a:xfrm>
            <a:off x="1656623" y="3690643"/>
            <a:ext cx="580547"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en-US" altLang="zh-CN" sz="2665" b="1" i="0" u="none" strike="noStrike" kern="0" cap="none" spc="0" normalizeH="0" baseline="0" noProof="0" dirty="0" smtClean="0">
                <a:ln>
                  <a:noFill/>
                </a:ln>
                <a:solidFill>
                  <a:sysClr val="windowText" lastClr="000000"/>
                </a:solidFill>
                <a:effectLst/>
                <a:uLnTx/>
                <a:uFillTx/>
                <a:latin typeface="Impact" panose="020B0806030902050204"/>
                <a:cs typeface="Impact" panose="020B0806030902050204"/>
              </a:rPr>
              <a:t>01 </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92" name="组合 1"/>
          <p:cNvGrpSpPr/>
          <p:nvPr/>
        </p:nvGrpSpPr>
        <p:grpSpPr>
          <a:xfrm>
            <a:off x="1790756" y="3142619"/>
            <a:ext cx="280771" cy="386853"/>
            <a:chOff x="1790756" y="3142619"/>
            <a:chExt cx="280771" cy="386853"/>
          </a:xfrm>
          <a:solidFill>
            <a:schemeClr val="accent6">
              <a:lumMod val="50000"/>
            </a:schemeClr>
          </a:solidFill>
        </p:grpSpPr>
        <p:sp>
          <p:nvSpPr>
            <p:cNvPr id="93" name="燕尾形 92"/>
            <p:cNvSpPr/>
            <p:nvPr/>
          </p:nvSpPr>
          <p:spPr>
            <a:xfrm rot="16200000">
              <a:off x="1803608" y="3261552"/>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4" name="燕尾形 93"/>
            <p:cNvSpPr/>
            <p:nvPr/>
          </p:nvSpPr>
          <p:spPr>
            <a:xfrm rot="16200000">
              <a:off x="1803608" y="3129767"/>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grpSp>
      <p:sp>
        <p:nvSpPr>
          <p:cNvPr id="95" name="文本框 94"/>
          <p:cNvSpPr txBox="1"/>
          <p:nvPr/>
        </p:nvSpPr>
        <p:spPr>
          <a:xfrm>
            <a:off x="1656624" y="4144253"/>
            <a:ext cx="2087261" cy="2489912"/>
          </a:xfrm>
          <a:prstGeom prst="rect">
            <a:avLst/>
          </a:prstGeom>
          <a:noFill/>
        </p:spPr>
        <p:txBody>
          <a:bodyPr wrap="square" rtlCol="0">
            <a:spAutoFit/>
          </a:bodyPr>
          <a:lstStyle/>
          <a:p>
            <a:pPr lvl="0" defTabSz="609600">
              <a:lnSpc>
                <a:spcPct val="130000"/>
              </a:lnSpc>
              <a:defRPr/>
            </a:pPr>
            <a:r>
              <a:rPr lang="en-US" altLang="zh-CN" sz="1200" b="1" dirty="0"/>
              <a:t>object </a:t>
            </a:r>
            <a:r>
              <a:rPr lang="en-US" altLang="zh-CN" sz="1200" b="1" dirty="0" smtClean="0"/>
              <a:t>reference</a:t>
            </a:r>
            <a:r>
              <a:rPr kumimoji="1" lang="en-US" altLang="zh-CN" sz="1065" b="1" kern="0" dirty="0" smtClean="0">
                <a:solidFill>
                  <a:sysClr val="windowText" lastClr="000000"/>
                </a:solidFill>
                <a:latin typeface="Arial" panose="020B0604020202020204"/>
                <a:ea typeface="微软雅黑" panose="020B0503020204020204" pitchFamily="34" charset="-122"/>
                <a:cs typeface="Arial" panose="020B0604020202020204"/>
              </a:rPr>
              <a:t>:</a:t>
            </a:r>
            <a:endParaRPr kumimoji="1" lang="en-US" altLang="zh-CN" sz="1065" b="1" kern="0" dirty="0" smtClean="0">
              <a:solidFill>
                <a:sysClr val="windowText" lastClr="000000"/>
              </a:solidFill>
              <a:latin typeface="Arial" panose="020B0604020202020204"/>
              <a:ea typeface="微软雅黑" panose="020B0503020204020204" pitchFamily="34" charset="-122"/>
              <a:cs typeface="Arial" panose="020B0604020202020204"/>
            </a:endParaRPr>
          </a:p>
          <a:p>
            <a:pPr lvl="0" defTabSz="609600">
              <a:lnSpc>
                <a:spcPct val="130000"/>
              </a:lnSpc>
              <a:defRPr/>
            </a:pPr>
            <a:r>
              <a:rPr lang="en-US" altLang="zh-CN" sz="1100" dirty="0"/>
              <a:t>synchronized (this) </a:t>
            </a:r>
            <a:endParaRPr lang="en-US" altLang="zh-CN" sz="1100" dirty="0" smtClean="0"/>
          </a:p>
          <a:p>
            <a:pPr lvl="0" defTabSz="609600">
              <a:lnSpc>
                <a:spcPct val="130000"/>
              </a:lnSpc>
              <a:defRPr/>
            </a:pPr>
            <a:r>
              <a:rPr lang="en-US" altLang="zh-CN" sz="1100" dirty="0"/>
              <a:t>synchronized </a:t>
            </a:r>
            <a:r>
              <a:rPr lang="en-US" altLang="zh-CN" sz="1100" dirty="0" smtClean="0"/>
              <a:t>(user)</a:t>
            </a:r>
            <a:r>
              <a:rPr lang="en-US" altLang="zh-CN" sz="1100" dirty="0"/>
              <a:t> </a:t>
            </a:r>
            <a:endParaRPr kumimoji="1" lang="en-US" altLang="zh-CN" sz="1065" b="1" kern="0" dirty="0" smtClean="0">
              <a:solidFill>
                <a:sysClr val="windowText" lastClr="000000"/>
              </a:solidFill>
              <a:latin typeface="Arial" panose="020B0604020202020204"/>
              <a:ea typeface="微软雅黑" panose="020B0503020204020204" pitchFamily="34" charset="-122"/>
              <a:cs typeface="Arial" panose="020B0604020202020204"/>
            </a:endParaRPr>
          </a:p>
          <a:p>
            <a:r>
              <a:rPr lang="zh-CN" altLang="en-US" sz="1200" dirty="0"/>
              <a:t>当一个对象</a:t>
            </a:r>
            <a:r>
              <a:rPr lang="en-US" altLang="zh-CN" sz="1200" dirty="0"/>
              <a:t>P1</a:t>
            </a:r>
            <a:r>
              <a:rPr lang="zh-CN" altLang="en-US" sz="1200" dirty="0"/>
              <a:t>在不同的线程</a:t>
            </a:r>
            <a:r>
              <a:rPr lang="zh-CN" altLang="en-US" sz="1200" dirty="0" smtClean="0"/>
              <a:t>中执行</a:t>
            </a:r>
            <a:r>
              <a:rPr lang="zh-CN" altLang="en-US" sz="1200" dirty="0"/>
              <a:t>这个同步方法时，它们之间会形成互斥，达到同步的效果。但是这个对象所属的</a:t>
            </a:r>
            <a:r>
              <a:rPr lang="en-US" altLang="zh-CN" sz="1200" dirty="0"/>
              <a:t>Class</a:t>
            </a:r>
            <a:r>
              <a:rPr lang="zh-CN" altLang="en-US" sz="1200" dirty="0"/>
              <a:t>所产生的另一对象</a:t>
            </a:r>
            <a:r>
              <a:rPr lang="en-US" altLang="zh-CN" sz="1200" dirty="0"/>
              <a:t>P2</a:t>
            </a:r>
            <a:r>
              <a:rPr lang="zh-CN" altLang="en-US" sz="1200" dirty="0"/>
              <a:t>却可以任意调用这个被加</a:t>
            </a:r>
            <a:r>
              <a:rPr lang="zh-CN" altLang="en-US" sz="1200" dirty="0" smtClean="0"/>
              <a:t>了</a:t>
            </a:r>
            <a:r>
              <a:rPr lang="en-US" altLang="zh-CN" sz="1200" dirty="0" smtClean="0"/>
              <a:t>synchronized</a:t>
            </a:r>
            <a:r>
              <a:rPr lang="zh-CN" altLang="en-US" sz="1200" dirty="0"/>
              <a:t>关键字的方法。</a:t>
            </a:r>
            <a:endParaRPr lang="zh-CN" altLang="en-US" sz="1200" dirty="0"/>
          </a:p>
          <a:p>
            <a:pPr lvl="0" defTabSz="609600">
              <a:lnSpc>
                <a:spcPct val="130000"/>
              </a:lnSpc>
              <a:defRPr/>
            </a:pPr>
            <a:endParaRPr lang="en-US" altLang="zh-CN" sz="1200" dirty="0" smtClean="0"/>
          </a:p>
        </p:txBody>
      </p:sp>
      <p:sp>
        <p:nvSpPr>
          <p:cNvPr id="96" name="剪去单角的矩形 95"/>
          <p:cNvSpPr/>
          <p:nvPr/>
        </p:nvSpPr>
        <p:spPr>
          <a:xfrm flipH="1">
            <a:off x="4094455" y="2732982"/>
            <a:ext cx="2696387"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7" name="文本框 96"/>
          <p:cNvSpPr txBox="1"/>
          <p:nvPr/>
        </p:nvSpPr>
        <p:spPr>
          <a:xfrm>
            <a:off x="4366885" y="3695709"/>
            <a:ext cx="611703"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en-US" altLang="zh-CN"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rPr>
              <a:t>02</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98" name="组合 7"/>
          <p:cNvGrpSpPr/>
          <p:nvPr/>
        </p:nvGrpSpPr>
        <p:grpSpPr>
          <a:xfrm>
            <a:off x="4508215" y="3147685"/>
            <a:ext cx="295839" cy="386854"/>
            <a:chOff x="4508215" y="3147685"/>
            <a:chExt cx="295839" cy="386854"/>
          </a:xfrm>
          <a:solidFill>
            <a:schemeClr val="accent6">
              <a:lumMod val="50000"/>
            </a:schemeClr>
          </a:solidFill>
        </p:grpSpPr>
        <p:sp>
          <p:nvSpPr>
            <p:cNvPr id="99" name="燕尾形 98"/>
            <p:cNvSpPr/>
            <p:nvPr/>
          </p:nvSpPr>
          <p:spPr>
            <a:xfrm rot="16200000">
              <a:off x="4528601" y="3259085"/>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100" name="燕尾形 99"/>
            <p:cNvSpPr/>
            <p:nvPr/>
          </p:nvSpPr>
          <p:spPr>
            <a:xfrm rot="16200000">
              <a:off x="4528601" y="3127299"/>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grpSp>
      <p:sp>
        <p:nvSpPr>
          <p:cNvPr id="101" name="文本框 100"/>
          <p:cNvSpPr txBox="1"/>
          <p:nvPr/>
        </p:nvSpPr>
        <p:spPr>
          <a:xfrm>
            <a:off x="4366885" y="4149320"/>
            <a:ext cx="2199279" cy="1532727"/>
          </a:xfrm>
          <a:prstGeom prst="rect">
            <a:avLst/>
          </a:prstGeom>
          <a:noFill/>
        </p:spPr>
        <p:txBody>
          <a:bodyPr wrap="square" rtlCol="0">
            <a:spAutoFit/>
          </a:bodyPr>
          <a:lstStyle/>
          <a:p>
            <a:pPr lvl="0" defTabSz="609600">
              <a:lnSpc>
                <a:spcPct val="130000"/>
              </a:lnSpc>
              <a:defRPr/>
            </a:pPr>
            <a:r>
              <a:rPr kumimoji="1" lang="en-US" altLang="zh-CN" sz="1200" b="1" kern="0" dirty="0" smtClean="0">
                <a:solidFill>
                  <a:sysClr val="windowText" lastClr="000000"/>
                </a:solidFill>
                <a:latin typeface="+mn-ea"/>
                <a:cs typeface="Arial" panose="020B0604020202020204"/>
              </a:rPr>
              <a:t>Static</a:t>
            </a:r>
            <a:r>
              <a:rPr kumimoji="1" lang="zh-CN" altLang="en-US" sz="1200" b="1" kern="0" dirty="0" smtClean="0">
                <a:solidFill>
                  <a:sysClr val="windowText" lastClr="000000"/>
                </a:solidFill>
                <a:latin typeface="+mn-ea"/>
                <a:cs typeface="Arial" panose="020B0604020202020204"/>
              </a:rPr>
              <a:t> </a:t>
            </a:r>
            <a:r>
              <a:rPr kumimoji="1" lang="en-US" altLang="zh-CN" sz="1200" b="1" kern="0" dirty="0" smtClean="0">
                <a:solidFill>
                  <a:sysClr val="windowText" lastClr="000000"/>
                </a:solidFill>
                <a:latin typeface="+mn-ea"/>
                <a:cs typeface="Arial" panose="020B0604020202020204"/>
              </a:rPr>
              <a:t>method:</a:t>
            </a:r>
            <a:endParaRPr kumimoji="1" lang="en-US" altLang="zh-CN" sz="1200" b="1" kern="0" dirty="0" smtClean="0">
              <a:solidFill>
                <a:sysClr val="windowText" lastClr="000000"/>
              </a:solidFill>
              <a:latin typeface="+mn-ea"/>
              <a:cs typeface="Arial" panose="020B0604020202020204"/>
            </a:endParaRPr>
          </a:p>
          <a:p>
            <a:pPr lvl="0" defTabSz="609600">
              <a:lnSpc>
                <a:spcPct val="130000"/>
              </a:lnSpc>
              <a:defRPr/>
            </a:pPr>
            <a:r>
              <a:rPr kumimoji="1" lang="en-US" altLang="zh-CN" sz="1200" kern="0" dirty="0" smtClean="0">
                <a:solidFill>
                  <a:sysClr val="windowText" lastClr="000000"/>
                </a:solidFill>
                <a:latin typeface="+mn-ea"/>
                <a:cs typeface="Arial" panose="020B0604020202020204"/>
              </a:rPr>
              <a:t>public </a:t>
            </a:r>
            <a:r>
              <a:rPr kumimoji="1" lang="en-US" altLang="zh-CN" sz="1200" kern="0" dirty="0">
                <a:solidFill>
                  <a:sysClr val="windowText" lastClr="000000"/>
                </a:solidFill>
                <a:latin typeface="+mn-ea"/>
                <a:cs typeface="Arial" panose="020B0604020202020204"/>
              </a:rPr>
              <a:t>synchronized static void </a:t>
            </a:r>
            <a:r>
              <a:rPr kumimoji="1" lang="en-US" altLang="zh-CN" sz="1200" kern="0" dirty="0" err="1">
                <a:solidFill>
                  <a:sysClr val="windowText" lastClr="000000"/>
                </a:solidFill>
                <a:latin typeface="+mn-ea"/>
                <a:cs typeface="Arial" panose="020B0604020202020204"/>
              </a:rPr>
              <a:t>methodAAA</a:t>
            </a:r>
            <a:r>
              <a:rPr kumimoji="1" lang="en-US" altLang="zh-CN" sz="1200" kern="0" dirty="0">
                <a:solidFill>
                  <a:sysClr val="windowText" lastClr="000000"/>
                </a:solidFill>
                <a:latin typeface="+mn-ea"/>
                <a:cs typeface="Arial" panose="020B0604020202020204"/>
              </a:rPr>
              <a:t>() </a:t>
            </a:r>
            <a:r>
              <a:rPr kumimoji="1" lang="en-US" altLang="zh-CN" sz="1200" kern="0" dirty="0" smtClean="0">
                <a:solidFill>
                  <a:sysClr val="windowText" lastClr="000000"/>
                </a:solidFill>
                <a:latin typeface="+mn-ea"/>
                <a:cs typeface="Arial" panose="020B0604020202020204"/>
              </a:rPr>
              <a:t>{}</a:t>
            </a:r>
            <a:endParaRPr kumimoji="1" lang="en-US" altLang="zh-CN" sz="1200" kern="0" dirty="0" smtClean="0">
              <a:solidFill>
                <a:sysClr val="windowText" lastClr="000000"/>
              </a:solidFill>
              <a:latin typeface="+mn-ea"/>
              <a:cs typeface="Arial" panose="020B0604020202020204"/>
            </a:endParaRPr>
          </a:p>
          <a:p>
            <a:pPr lvl="0" defTabSz="609600">
              <a:lnSpc>
                <a:spcPct val="130000"/>
              </a:lnSpc>
              <a:defRPr/>
            </a:pPr>
            <a:r>
              <a:rPr kumimoji="1" lang="zh-CN" altLang="en-US" sz="1200" kern="0" dirty="0" smtClean="0">
                <a:solidFill>
                  <a:sysClr val="windowText" lastClr="000000"/>
                </a:solidFill>
                <a:latin typeface="+mn-ea"/>
                <a:cs typeface="Arial" panose="020B0604020202020204"/>
              </a:rPr>
              <a:t>多线程场景下</a:t>
            </a:r>
            <a:r>
              <a:rPr kumimoji="1" lang="en-US" altLang="zh-CN" sz="1200" kern="0" dirty="0" smtClean="0">
                <a:solidFill>
                  <a:sysClr val="windowText" lastClr="000000"/>
                </a:solidFill>
                <a:latin typeface="+mn-ea"/>
                <a:cs typeface="Arial" panose="020B0604020202020204"/>
              </a:rPr>
              <a:t>static</a:t>
            </a:r>
            <a:r>
              <a:rPr kumimoji="1" lang="zh-CN" altLang="en-US" sz="1200" kern="0" dirty="0" smtClean="0">
                <a:solidFill>
                  <a:sysClr val="windowText" lastClr="000000"/>
                </a:solidFill>
                <a:latin typeface="+mn-ea"/>
                <a:cs typeface="Arial" panose="020B0604020202020204"/>
              </a:rPr>
              <a:t>方法的锁锁住的是</a:t>
            </a:r>
            <a:r>
              <a:rPr kumimoji="1" lang="en-US" altLang="zh-CN" sz="1200" kern="0" dirty="0" smtClean="0">
                <a:solidFill>
                  <a:sysClr val="windowText" lastClr="000000"/>
                </a:solidFill>
                <a:latin typeface="+mn-ea"/>
                <a:cs typeface="Arial" panose="020B0604020202020204"/>
              </a:rPr>
              <a:t>class</a:t>
            </a:r>
            <a:r>
              <a:rPr kumimoji="1" lang="zh-CN" altLang="en-US" sz="1200" kern="0" dirty="0" smtClean="0">
                <a:solidFill>
                  <a:sysClr val="windowText" lastClr="000000"/>
                </a:solidFill>
                <a:latin typeface="+mn-ea"/>
                <a:cs typeface="Arial" panose="020B0604020202020204"/>
              </a:rPr>
              <a:t>而不是对象</a:t>
            </a:r>
            <a:endParaRPr kumimoji="1" lang="en-US" altLang="zh-CN" sz="1200" kern="0" dirty="0" smtClean="0">
              <a:solidFill>
                <a:sysClr val="windowText" lastClr="000000"/>
              </a:solidFill>
              <a:latin typeface="+mn-ea"/>
              <a:cs typeface="Arial" panose="020B0604020202020204"/>
            </a:endParaRPr>
          </a:p>
          <a:p>
            <a:pPr lvl="0" defTabSz="609600">
              <a:lnSpc>
                <a:spcPct val="130000"/>
              </a:lnSpc>
              <a:defRPr/>
            </a:pPr>
            <a:endParaRPr kumimoji="1" lang="en-US" altLang="zh-CN" sz="1200" i="0" u="none" strike="noStrike" kern="0" cap="none" spc="0" normalizeH="0" baseline="0" noProof="0" dirty="0">
              <a:ln>
                <a:noFill/>
              </a:ln>
              <a:solidFill>
                <a:sysClr val="windowText" lastClr="000000"/>
              </a:solidFill>
              <a:effectLst/>
              <a:uLnTx/>
              <a:uFillTx/>
              <a:latin typeface="+mn-ea"/>
              <a:cs typeface="Arial" panose="020B0604020202020204"/>
            </a:endParaRPr>
          </a:p>
        </p:txBody>
      </p:sp>
      <p:sp>
        <p:nvSpPr>
          <p:cNvPr id="102" name="剪去单角的矩形 101"/>
          <p:cNvSpPr/>
          <p:nvPr/>
        </p:nvSpPr>
        <p:spPr>
          <a:xfrm flipH="1">
            <a:off x="6790843" y="2759359"/>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103" name="文本框 102"/>
          <p:cNvSpPr txBox="1"/>
          <p:nvPr/>
        </p:nvSpPr>
        <p:spPr>
          <a:xfrm>
            <a:off x="7063271" y="3722087"/>
            <a:ext cx="611703"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en-US" altLang="zh-CN"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rPr>
              <a:t>03</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104" name="组合 13"/>
          <p:cNvGrpSpPr/>
          <p:nvPr/>
        </p:nvGrpSpPr>
        <p:grpSpPr>
          <a:xfrm>
            <a:off x="7204601" y="3174063"/>
            <a:ext cx="295839" cy="386853"/>
            <a:chOff x="7204601" y="3174063"/>
            <a:chExt cx="295839" cy="386853"/>
          </a:xfrm>
          <a:solidFill>
            <a:schemeClr val="accent6">
              <a:lumMod val="50000"/>
            </a:schemeClr>
          </a:solidFill>
        </p:grpSpPr>
        <p:sp>
          <p:nvSpPr>
            <p:cNvPr id="105" name="燕尾形 104"/>
            <p:cNvSpPr/>
            <p:nvPr/>
          </p:nvSpPr>
          <p:spPr>
            <a:xfrm rot="16200000">
              <a:off x="7224987" y="3285462"/>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ysClr val="windowText" lastClr="000000"/>
                </a:solidFill>
                <a:effectLst/>
                <a:uLnTx/>
                <a:uFillTx/>
                <a:latin typeface="Calibri" panose="020F0502020204030204"/>
                <a:ea typeface="微软雅黑" panose="020B0503020204020204" pitchFamily="34" charset="-122"/>
              </a:endParaRPr>
            </a:p>
          </p:txBody>
        </p:sp>
        <p:sp>
          <p:nvSpPr>
            <p:cNvPr id="106" name="燕尾形 105"/>
            <p:cNvSpPr/>
            <p:nvPr/>
          </p:nvSpPr>
          <p:spPr>
            <a:xfrm rot="16200000">
              <a:off x="7224987" y="3153677"/>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ysClr val="windowText" lastClr="000000"/>
                </a:solidFill>
                <a:effectLst/>
                <a:uLnTx/>
                <a:uFillTx/>
                <a:latin typeface="Calibri" panose="020F0502020204030204"/>
                <a:ea typeface="微软雅黑" panose="020B0503020204020204" pitchFamily="34" charset="-122"/>
              </a:endParaRPr>
            </a:p>
          </p:txBody>
        </p:sp>
      </p:grpSp>
      <p:sp>
        <p:nvSpPr>
          <p:cNvPr id="107" name="文本框 106"/>
          <p:cNvSpPr txBox="1"/>
          <p:nvPr/>
        </p:nvSpPr>
        <p:spPr>
          <a:xfrm>
            <a:off x="7063271" y="4175697"/>
            <a:ext cx="2199279" cy="1292662"/>
          </a:xfrm>
          <a:prstGeom prst="rect">
            <a:avLst/>
          </a:prstGeom>
          <a:noFill/>
        </p:spPr>
        <p:txBody>
          <a:bodyPr wrap="square" rtlCol="0">
            <a:spAutoFit/>
          </a:bodyPr>
          <a:lstStyle/>
          <a:p>
            <a:pPr lvl="0" defTabSz="609600">
              <a:lnSpc>
                <a:spcPct val="130000"/>
              </a:lnSpc>
              <a:defRPr/>
            </a:pPr>
            <a:r>
              <a:rPr kumimoji="1" lang="en-US" altLang="zh-CN" sz="1200" b="1" kern="0" dirty="0" smtClean="0">
                <a:solidFill>
                  <a:sysClr val="windowText" lastClr="000000"/>
                </a:solidFill>
                <a:latin typeface="+mn-ea"/>
                <a:cs typeface="Arial" panose="020B0604020202020204"/>
              </a:rPr>
              <a:t>Class </a:t>
            </a:r>
            <a:r>
              <a:rPr kumimoji="1" lang="zh-CN" altLang="en-US" sz="1200" b="1" kern="0" dirty="0" smtClean="0">
                <a:solidFill>
                  <a:sysClr val="windowText" lastClr="000000"/>
                </a:solidFill>
                <a:latin typeface="+mn-ea"/>
                <a:cs typeface="Arial" panose="020B0604020202020204"/>
              </a:rPr>
              <a:t>锁</a:t>
            </a:r>
            <a:r>
              <a:rPr kumimoji="1" lang="en-US" altLang="zh-CN" sz="1200" b="1" kern="0" dirty="0" smtClean="0">
                <a:solidFill>
                  <a:sysClr val="windowText" lastClr="000000"/>
                </a:solidFill>
                <a:latin typeface="+mn-ea"/>
                <a:cs typeface="Arial" panose="020B0604020202020204"/>
              </a:rPr>
              <a:t>:</a:t>
            </a:r>
            <a:endParaRPr kumimoji="1" lang="en-US" altLang="zh-CN" sz="1200" b="1" kern="0" dirty="0">
              <a:solidFill>
                <a:sysClr val="windowText" lastClr="000000"/>
              </a:solidFill>
              <a:latin typeface="+mn-ea"/>
              <a:cs typeface="Arial" panose="020B0604020202020204"/>
            </a:endParaRPr>
          </a:p>
          <a:p>
            <a:pPr lvl="0" defTabSz="609600">
              <a:lnSpc>
                <a:spcPct val="130000"/>
              </a:lnSpc>
              <a:defRPr/>
            </a:pPr>
            <a:r>
              <a:rPr lang="en-US" altLang="zh-CN" sz="1200" dirty="0"/>
              <a:t> synchronized(</a:t>
            </a:r>
            <a:r>
              <a:rPr lang="en-US" altLang="zh-CN" sz="1200" dirty="0" err="1"/>
              <a:t>Foo.class</a:t>
            </a:r>
            <a:r>
              <a:rPr lang="en-US" altLang="zh-CN" sz="1200" dirty="0"/>
              <a:t>)  </a:t>
            </a:r>
            <a:endParaRPr lang="en-US" altLang="zh-CN" sz="1200" dirty="0" smtClean="0"/>
          </a:p>
          <a:p>
            <a:pPr lvl="0" defTabSz="609600">
              <a:lnSpc>
                <a:spcPct val="130000"/>
              </a:lnSpc>
              <a:defRPr/>
            </a:pPr>
            <a:r>
              <a:rPr kumimoji="1" lang="zh-CN" altLang="en-US" sz="1200" kern="0" dirty="0" smtClean="0">
                <a:solidFill>
                  <a:sysClr val="windowText" lastClr="000000"/>
                </a:solidFill>
                <a:latin typeface="+mn-ea"/>
                <a:cs typeface="Arial" panose="020B0604020202020204"/>
              </a:rPr>
              <a:t>效果等同于</a:t>
            </a:r>
            <a:r>
              <a:rPr kumimoji="1" lang="en-US" altLang="zh-CN" sz="1200" kern="0" dirty="0" smtClean="0">
                <a:solidFill>
                  <a:sysClr val="windowText" lastClr="000000"/>
                </a:solidFill>
                <a:latin typeface="+mn-ea"/>
                <a:cs typeface="Arial" panose="020B0604020202020204"/>
              </a:rPr>
              <a:t>static Method,</a:t>
            </a:r>
            <a:endParaRPr kumimoji="1" lang="en-US" altLang="zh-CN" sz="1200" kern="0" dirty="0" smtClean="0">
              <a:solidFill>
                <a:sysClr val="windowText" lastClr="000000"/>
              </a:solidFill>
              <a:latin typeface="+mn-ea"/>
              <a:cs typeface="Arial" panose="020B0604020202020204"/>
            </a:endParaRPr>
          </a:p>
          <a:p>
            <a:pPr lvl="0" defTabSz="609600">
              <a:lnSpc>
                <a:spcPct val="130000"/>
              </a:lnSpc>
              <a:defRPr/>
            </a:pPr>
            <a:r>
              <a:rPr lang="zh-CN" altLang="en-US" sz="1200" dirty="0" smtClean="0"/>
              <a:t>注意</a:t>
            </a:r>
            <a:r>
              <a:rPr lang="en-US" altLang="zh-CN" sz="1200" dirty="0"/>
              <a:t>:</a:t>
            </a:r>
            <a:r>
              <a:rPr lang="en-US" altLang="zh-CN" sz="1200" dirty="0" err="1" smtClean="0"/>
              <a:t>Foo.class</a:t>
            </a:r>
            <a:r>
              <a:rPr lang="zh-CN" altLang="en-US" sz="1200" dirty="0"/>
              <a:t>和 </a:t>
            </a:r>
            <a:r>
              <a:rPr lang="en-US" altLang="zh-CN" sz="1200" dirty="0"/>
              <a:t>P1.getClass</a:t>
            </a:r>
            <a:r>
              <a:rPr lang="en-US" altLang="zh-CN" sz="1200" dirty="0" smtClean="0"/>
              <a:t>()</a:t>
            </a:r>
            <a:r>
              <a:rPr lang="zh-CN" altLang="en-US" sz="1200" dirty="0" smtClean="0"/>
              <a:t>并不一样</a:t>
            </a:r>
            <a:endParaRPr kumimoji="1" lang="en-US" altLang="zh-CN" sz="1200" kern="0" dirty="0" smtClean="0">
              <a:solidFill>
                <a:sysClr val="windowText" lastClr="000000"/>
              </a:solidFill>
              <a:latin typeface="+mn-ea"/>
              <a:cs typeface="Arial" panose="020B0604020202020204"/>
            </a:endParaRPr>
          </a:p>
        </p:txBody>
      </p:sp>
      <p:sp>
        <p:nvSpPr>
          <p:cNvPr id="108" name="剪去单角的矩形 107"/>
          <p:cNvSpPr/>
          <p:nvPr/>
        </p:nvSpPr>
        <p:spPr>
          <a:xfrm flipH="1">
            <a:off x="9487228" y="2727915"/>
            <a:ext cx="2696385"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dirty="0">
              <a:ln>
                <a:noFill/>
              </a:ln>
              <a:solidFill>
                <a:srgbClr val="222732"/>
              </a:solidFill>
              <a:effectLst/>
              <a:uLnTx/>
              <a:uFillTx/>
              <a:latin typeface="Calibri" panose="020F0502020204030204"/>
              <a:ea typeface="微软雅黑" panose="020B0503020204020204" pitchFamily="34" charset="-122"/>
            </a:endParaRPr>
          </a:p>
        </p:txBody>
      </p:sp>
      <p:sp>
        <p:nvSpPr>
          <p:cNvPr id="109" name="文本框 108"/>
          <p:cNvSpPr txBox="1"/>
          <p:nvPr/>
        </p:nvSpPr>
        <p:spPr>
          <a:xfrm>
            <a:off x="9759656" y="3690643"/>
            <a:ext cx="611703"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en-US" altLang="zh-CN"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rPr>
              <a:t>04</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110" name="组合 19"/>
          <p:cNvGrpSpPr/>
          <p:nvPr/>
        </p:nvGrpSpPr>
        <p:grpSpPr>
          <a:xfrm>
            <a:off x="9900986" y="3142619"/>
            <a:ext cx="295839" cy="386853"/>
            <a:chOff x="9900986" y="3142619"/>
            <a:chExt cx="295839" cy="386853"/>
          </a:xfrm>
          <a:solidFill>
            <a:schemeClr val="accent6">
              <a:lumMod val="50000"/>
            </a:schemeClr>
          </a:solidFill>
        </p:grpSpPr>
        <p:sp>
          <p:nvSpPr>
            <p:cNvPr id="111" name="燕尾形 110"/>
            <p:cNvSpPr/>
            <p:nvPr/>
          </p:nvSpPr>
          <p:spPr>
            <a:xfrm rot="16200000">
              <a:off x="9921372" y="3254018"/>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112" name="燕尾形 111"/>
            <p:cNvSpPr/>
            <p:nvPr/>
          </p:nvSpPr>
          <p:spPr>
            <a:xfrm rot="16200000">
              <a:off x="9921372" y="3122233"/>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grpSp>
      <p:sp>
        <p:nvSpPr>
          <p:cNvPr id="113" name="文本框 112"/>
          <p:cNvSpPr txBox="1"/>
          <p:nvPr/>
        </p:nvSpPr>
        <p:spPr>
          <a:xfrm>
            <a:off x="9759656" y="4144253"/>
            <a:ext cx="2199279" cy="1292662"/>
          </a:xfrm>
          <a:prstGeom prst="rect">
            <a:avLst/>
          </a:prstGeom>
          <a:noFill/>
        </p:spPr>
        <p:txBody>
          <a:bodyPr wrap="square" rtlCol="0">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1" lang="zh-CN" altLang="en-US" sz="1200" b="1" i="0" u="none" strike="noStrike" kern="0" cap="none" spc="0" normalizeH="0" baseline="0" noProof="0" dirty="0" smtClean="0">
                <a:ln>
                  <a:noFill/>
                </a:ln>
                <a:solidFill>
                  <a:sysClr val="windowText" lastClr="000000"/>
                </a:solidFill>
                <a:effectLst/>
                <a:uLnTx/>
                <a:uFillTx/>
                <a:latin typeface="+mn-ea"/>
                <a:cs typeface="Arial" panose="020B0604020202020204"/>
              </a:rPr>
              <a:t>注意</a:t>
            </a:r>
            <a:r>
              <a:rPr kumimoji="1" lang="zh-CN" altLang="en-US" sz="1200" b="1" kern="0" dirty="0">
                <a:solidFill>
                  <a:sysClr val="windowText" lastClr="000000"/>
                </a:solidFill>
                <a:latin typeface="+mn-ea"/>
                <a:cs typeface="Arial" panose="020B0604020202020204"/>
              </a:rPr>
              <a:t>！</a:t>
            </a:r>
            <a:r>
              <a:rPr kumimoji="1" lang="en-US" altLang="zh-CN" sz="1200" b="1" i="0" u="none" strike="noStrike" kern="0" cap="none" spc="0" normalizeH="0" noProof="0" dirty="0" smtClean="0">
                <a:ln>
                  <a:noFill/>
                </a:ln>
                <a:solidFill>
                  <a:sysClr val="windowText" lastClr="000000"/>
                </a:solidFill>
                <a:effectLst/>
                <a:uLnTx/>
                <a:uFillTx/>
                <a:latin typeface="+mn-ea"/>
                <a:cs typeface="Arial" panose="020B0604020202020204"/>
              </a:rPr>
              <a:t> </a:t>
            </a:r>
            <a:r>
              <a:rPr kumimoji="1" lang="en-US" altLang="zh-CN" sz="1200" b="0" i="0" u="none" strike="noStrike" kern="0" cap="none" spc="0" normalizeH="0" noProof="0" dirty="0" smtClean="0">
                <a:ln>
                  <a:noFill/>
                </a:ln>
                <a:solidFill>
                  <a:sysClr val="windowText" lastClr="000000"/>
                </a:solidFill>
                <a:effectLst/>
                <a:uLnTx/>
                <a:uFillTx/>
                <a:latin typeface="+mn-ea"/>
                <a:cs typeface="Arial" panose="020B0604020202020204"/>
              </a:rPr>
              <a:t>class</a:t>
            </a:r>
            <a:r>
              <a:rPr kumimoji="1" lang="zh-CN" altLang="en-US" sz="1200" b="0" i="0" u="none" strike="noStrike" kern="0" cap="none" spc="0" normalizeH="0" noProof="0" dirty="0" smtClean="0">
                <a:ln>
                  <a:noFill/>
                </a:ln>
                <a:solidFill>
                  <a:sysClr val="windowText" lastClr="000000"/>
                </a:solidFill>
                <a:effectLst/>
                <a:uLnTx/>
                <a:uFillTx/>
                <a:latin typeface="+mn-ea"/>
                <a:cs typeface="Arial" panose="020B0604020202020204"/>
              </a:rPr>
              <a:t>锁和对象锁是两种不同的锁</a:t>
            </a:r>
            <a:r>
              <a:rPr kumimoji="1" lang="en-US" altLang="zh-CN" sz="1200" b="0" i="0" u="none" strike="noStrike" kern="0" cap="none" spc="0" normalizeH="0" noProof="0" dirty="0" smtClean="0">
                <a:ln>
                  <a:noFill/>
                </a:ln>
                <a:solidFill>
                  <a:sysClr val="windowText" lastClr="000000"/>
                </a:solidFill>
                <a:effectLst/>
                <a:uLnTx/>
                <a:uFillTx/>
                <a:latin typeface="+mn-ea"/>
                <a:cs typeface="Arial" panose="020B0604020202020204"/>
              </a:rPr>
              <a:t>,</a:t>
            </a:r>
            <a:r>
              <a:rPr kumimoji="1" lang="zh-CN" altLang="en-US" sz="1200" b="0" i="0" u="none" strike="noStrike" kern="0" cap="none" spc="0" normalizeH="0" noProof="0" dirty="0" smtClean="0">
                <a:ln>
                  <a:noFill/>
                </a:ln>
                <a:solidFill>
                  <a:sysClr val="windowText" lastClr="000000"/>
                </a:solidFill>
                <a:effectLst/>
                <a:uLnTx/>
                <a:uFillTx/>
                <a:latin typeface="+mn-ea"/>
                <a:cs typeface="Arial" panose="020B0604020202020204"/>
              </a:rPr>
              <a:t>因此同一个类的类锁和对象锁获得的是不同的锁，也就是说是不能达到同步锁的目的的</a:t>
            </a:r>
            <a:endParaRPr kumimoji="1" lang="en-US" altLang="zh-CN" sz="1200" b="0" i="0" u="none" strike="noStrike" kern="0" cap="none" spc="0" normalizeH="0" baseline="0" noProof="0" dirty="0">
              <a:ln>
                <a:noFill/>
              </a:ln>
              <a:solidFill>
                <a:sysClr val="windowText" lastClr="000000"/>
              </a:solidFill>
              <a:effectLst/>
              <a:uLnTx/>
              <a:uFillTx/>
              <a:latin typeface="+mn-ea"/>
              <a:cs typeface="Arial" panose="020B0604020202020204"/>
            </a:endParaRPr>
          </a:p>
        </p:txBody>
      </p:sp>
      <p:sp>
        <p:nvSpPr>
          <p:cNvPr id="115" name="文本框 114"/>
          <p:cNvSpPr txBox="1"/>
          <p:nvPr/>
        </p:nvSpPr>
        <p:spPr>
          <a:xfrm>
            <a:off x="4733495" y="1458536"/>
            <a:ext cx="6803689" cy="954107"/>
          </a:xfrm>
          <a:prstGeom prst="rect">
            <a:avLst/>
          </a:prstGeom>
          <a:noFill/>
        </p:spPr>
        <p:txBody>
          <a:bodyPr wrap="square" rtlCol="0">
            <a:spAutoFit/>
          </a:bodyPr>
          <a:lstStyle/>
          <a:p>
            <a:r>
              <a:rPr lang="en-US" altLang="zh-CN" sz="1400" dirty="0"/>
              <a:t>synchronized</a:t>
            </a:r>
            <a:r>
              <a:rPr lang="zh-CN" altLang="en-US" sz="1400" dirty="0"/>
              <a:t>关键字可以作为函数的修饰符，也可作为函数内的语句，也就是平时说的同步方法和同步语句块。如果再细的分类，</a:t>
            </a:r>
            <a:endParaRPr lang="zh-CN" altLang="en-US" sz="1400" dirty="0"/>
          </a:p>
          <a:p>
            <a:r>
              <a:rPr lang="en-US" altLang="zh-CN" sz="1400" dirty="0"/>
              <a:t>synchronized</a:t>
            </a:r>
            <a:r>
              <a:rPr lang="zh-CN" altLang="en-US" sz="1400" dirty="0"/>
              <a:t>可作用</a:t>
            </a:r>
            <a:r>
              <a:rPr lang="zh-CN" altLang="en-US" sz="1400" dirty="0" smtClean="0"/>
              <a:t>于</a:t>
            </a:r>
            <a:r>
              <a:rPr lang="en-US" altLang="zh-CN" sz="1400" dirty="0" smtClean="0"/>
              <a:t>object </a:t>
            </a:r>
            <a:r>
              <a:rPr lang="en-US" altLang="zh-CN" sz="1400" dirty="0"/>
              <a:t>reference</a:t>
            </a:r>
            <a:r>
              <a:rPr lang="zh-CN" altLang="en-US" sz="1400" dirty="0"/>
              <a:t>（对象引用）、</a:t>
            </a:r>
            <a:r>
              <a:rPr lang="en-US" altLang="zh-CN" sz="1400" dirty="0"/>
              <a:t>static</a:t>
            </a:r>
            <a:r>
              <a:rPr lang="zh-CN" altLang="en-US" sz="1400" dirty="0"/>
              <a:t>函数和</a:t>
            </a:r>
            <a:r>
              <a:rPr lang="en-US" altLang="zh-CN" sz="1400" dirty="0"/>
              <a:t>class literals(</a:t>
            </a:r>
            <a:r>
              <a:rPr lang="zh-CN" altLang="en-US" sz="1400" dirty="0"/>
              <a:t>类名称字面常量</a:t>
            </a:r>
            <a:r>
              <a:rPr lang="en-US" altLang="zh-CN" sz="1400" dirty="0"/>
              <a:t>)</a:t>
            </a:r>
            <a:r>
              <a:rPr lang="zh-CN" altLang="en-US" sz="1400" dirty="0"/>
              <a:t>身上。</a:t>
            </a:r>
            <a:endParaRPr lang="zh-CN" altLang="en-US" sz="1400" dirty="0"/>
          </a:p>
        </p:txBody>
      </p:sp>
      <p:sp>
        <p:nvSpPr>
          <p:cNvPr id="5" name="文本占位符 4"/>
          <p:cNvSpPr>
            <a:spLocks noGrp="1"/>
          </p:cNvSpPr>
          <p:nvPr>
            <p:ph type="body" sz="quarter" idx="11"/>
          </p:nvPr>
        </p:nvSpPr>
        <p:spPr/>
        <p:txBody>
          <a:bodyPr/>
          <a:lstStyle/>
          <a:p>
            <a:r>
              <a:rPr lang="en-US" altLang="zh-CN" dirty="0" smtClean="0"/>
              <a:t>02</a:t>
            </a:r>
            <a:endParaRPr lang="zh-CN" altLang="en-US" dirty="0"/>
          </a:p>
        </p:txBody>
      </p:sp>
      <p:sp>
        <p:nvSpPr>
          <p:cNvPr id="6" name="文本占位符 5"/>
          <p:cNvSpPr>
            <a:spLocks noGrp="1"/>
          </p:cNvSpPr>
          <p:nvPr>
            <p:ph type="body" sz="quarter" idx="12"/>
          </p:nvPr>
        </p:nvSpPr>
        <p:spPr>
          <a:xfrm>
            <a:off x="1318277" y="404934"/>
            <a:ext cx="3167095" cy="407291"/>
          </a:xfrm>
        </p:spPr>
        <p:txBody>
          <a:bodyPr/>
          <a:lstStyle/>
          <a:p>
            <a:pPr marL="0" lvl="0" indent="0" defTabSz="609600">
              <a:lnSpc>
                <a:spcPct val="110000"/>
              </a:lnSpc>
              <a:spcBef>
                <a:spcPts val="0"/>
              </a:spcBef>
              <a:buNone/>
              <a:defRPr/>
            </a:pP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应用场景</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6931575" y="4044977"/>
            <a:ext cx="1080169" cy="1137383"/>
            <a:chOff x="5107213" y="2850599"/>
            <a:chExt cx="749300" cy="788988"/>
          </a:xfrm>
          <a:solidFill>
            <a:schemeClr val="bg1"/>
          </a:solidFill>
        </p:grpSpPr>
        <p:sp>
          <p:nvSpPr>
            <p:cNvPr id="17" name="Freeform 183"/>
            <p:cNvSpPr/>
            <p:nvPr/>
          </p:nvSpPr>
          <p:spPr bwMode="auto">
            <a:xfrm>
              <a:off x="5316763" y="2850599"/>
              <a:ext cx="330200" cy="385763"/>
            </a:xfrm>
            <a:custGeom>
              <a:avLst/>
              <a:gdLst>
                <a:gd name="T0" fmla="*/ 104 w 208"/>
                <a:gd name="T1" fmla="*/ 0 h 243"/>
                <a:gd name="T2" fmla="*/ 128 w 208"/>
                <a:gd name="T3" fmla="*/ 3 h 243"/>
                <a:gd name="T4" fmla="*/ 150 w 208"/>
                <a:gd name="T5" fmla="*/ 11 h 243"/>
                <a:gd name="T6" fmla="*/ 170 w 208"/>
                <a:gd name="T7" fmla="*/ 24 h 243"/>
                <a:gd name="T8" fmla="*/ 186 w 208"/>
                <a:gd name="T9" fmla="*/ 41 h 243"/>
                <a:gd name="T10" fmla="*/ 198 w 208"/>
                <a:gd name="T11" fmla="*/ 62 h 243"/>
                <a:gd name="T12" fmla="*/ 205 w 208"/>
                <a:gd name="T13" fmla="*/ 86 h 243"/>
                <a:gd name="T14" fmla="*/ 208 w 208"/>
                <a:gd name="T15" fmla="*/ 113 h 243"/>
                <a:gd name="T16" fmla="*/ 205 w 208"/>
                <a:gd name="T17" fmla="*/ 141 h 243"/>
                <a:gd name="T18" fmla="*/ 198 w 208"/>
                <a:gd name="T19" fmla="*/ 168 h 243"/>
                <a:gd name="T20" fmla="*/ 186 w 208"/>
                <a:gd name="T21" fmla="*/ 191 h 243"/>
                <a:gd name="T22" fmla="*/ 170 w 208"/>
                <a:gd name="T23" fmla="*/ 212 h 243"/>
                <a:gd name="T24" fmla="*/ 150 w 208"/>
                <a:gd name="T25" fmla="*/ 228 h 243"/>
                <a:gd name="T26" fmla="*/ 128 w 208"/>
                <a:gd name="T27" fmla="*/ 239 h 243"/>
                <a:gd name="T28" fmla="*/ 104 w 208"/>
                <a:gd name="T29" fmla="*/ 243 h 243"/>
                <a:gd name="T30" fmla="*/ 80 w 208"/>
                <a:gd name="T31" fmla="*/ 239 h 243"/>
                <a:gd name="T32" fmla="*/ 58 w 208"/>
                <a:gd name="T33" fmla="*/ 228 h 243"/>
                <a:gd name="T34" fmla="*/ 39 w 208"/>
                <a:gd name="T35" fmla="*/ 212 h 243"/>
                <a:gd name="T36" fmla="*/ 22 w 208"/>
                <a:gd name="T37" fmla="*/ 191 h 243"/>
                <a:gd name="T38" fmla="*/ 10 w 208"/>
                <a:gd name="T39" fmla="*/ 168 h 243"/>
                <a:gd name="T40" fmla="*/ 2 w 208"/>
                <a:gd name="T41" fmla="*/ 141 h 243"/>
                <a:gd name="T42" fmla="*/ 0 w 208"/>
                <a:gd name="T43" fmla="*/ 113 h 243"/>
                <a:gd name="T44" fmla="*/ 2 w 208"/>
                <a:gd name="T45" fmla="*/ 86 h 243"/>
                <a:gd name="T46" fmla="*/ 10 w 208"/>
                <a:gd name="T47" fmla="*/ 62 h 243"/>
                <a:gd name="T48" fmla="*/ 22 w 208"/>
                <a:gd name="T49" fmla="*/ 41 h 243"/>
                <a:gd name="T50" fmla="*/ 39 w 208"/>
                <a:gd name="T51" fmla="*/ 24 h 243"/>
                <a:gd name="T52" fmla="*/ 58 w 208"/>
                <a:gd name="T53" fmla="*/ 11 h 243"/>
                <a:gd name="T54" fmla="*/ 80 w 208"/>
                <a:gd name="T55" fmla="*/ 3 h 243"/>
                <a:gd name="T56" fmla="*/ 104 w 208"/>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43">
                  <a:moveTo>
                    <a:pt x="104" y="0"/>
                  </a:moveTo>
                  <a:lnTo>
                    <a:pt x="128" y="3"/>
                  </a:lnTo>
                  <a:lnTo>
                    <a:pt x="150" y="11"/>
                  </a:lnTo>
                  <a:lnTo>
                    <a:pt x="170" y="24"/>
                  </a:lnTo>
                  <a:lnTo>
                    <a:pt x="186" y="41"/>
                  </a:lnTo>
                  <a:lnTo>
                    <a:pt x="198" y="62"/>
                  </a:lnTo>
                  <a:lnTo>
                    <a:pt x="205" y="86"/>
                  </a:lnTo>
                  <a:lnTo>
                    <a:pt x="208" y="113"/>
                  </a:lnTo>
                  <a:lnTo>
                    <a:pt x="205" y="141"/>
                  </a:lnTo>
                  <a:lnTo>
                    <a:pt x="198" y="168"/>
                  </a:lnTo>
                  <a:lnTo>
                    <a:pt x="186" y="191"/>
                  </a:lnTo>
                  <a:lnTo>
                    <a:pt x="170" y="212"/>
                  </a:lnTo>
                  <a:lnTo>
                    <a:pt x="150" y="228"/>
                  </a:lnTo>
                  <a:lnTo>
                    <a:pt x="128" y="239"/>
                  </a:lnTo>
                  <a:lnTo>
                    <a:pt x="104" y="243"/>
                  </a:lnTo>
                  <a:lnTo>
                    <a:pt x="80" y="239"/>
                  </a:lnTo>
                  <a:lnTo>
                    <a:pt x="58" y="228"/>
                  </a:lnTo>
                  <a:lnTo>
                    <a:pt x="39" y="212"/>
                  </a:lnTo>
                  <a:lnTo>
                    <a:pt x="22" y="191"/>
                  </a:lnTo>
                  <a:lnTo>
                    <a:pt x="10" y="168"/>
                  </a:lnTo>
                  <a:lnTo>
                    <a:pt x="2" y="141"/>
                  </a:lnTo>
                  <a:lnTo>
                    <a:pt x="0" y="113"/>
                  </a:lnTo>
                  <a:lnTo>
                    <a:pt x="2" y="86"/>
                  </a:lnTo>
                  <a:lnTo>
                    <a:pt x="10" y="62"/>
                  </a:lnTo>
                  <a:lnTo>
                    <a:pt x="22" y="41"/>
                  </a:lnTo>
                  <a:lnTo>
                    <a:pt x="39" y="24"/>
                  </a:lnTo>
                  <a:lnTo>
                    <a:pt x="58" y="11"/>
                  </a:lnTo>
                  <a:lnTo>
                    <a:pt x="80" y="3"/>
                  </a:lnTo>
                  <a:lnTo>
                    <a:pt x="104"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8" name="Freeform 184"/>
            <p:cNvSpPr/>
            <p:nvPr/>
          </p:nvSpPr>
          <p:spPr bwMode="auto">
            <a:xfrm>
              <a:off x="5107213" y="3268112"/>
              <a:ext cx="749300" cy="371475"/>
            </a:xfrm>
            <a:custGeom>
              <a:avLst/>
              <a:gdLst>
                <a:gd name="T0" fmla="*/ 169 w 472"/>
                <a:gd name="T1" fmla="*/ 0 h 234"/>
                <a:gd name="T2" fmla="*/ 235 w 472"/>
                <a:gd name="T3" fmla="*/ 197 h 234"/>
                <a:gd name="T4" fmla="*/ 303 w 472"/>
                <a:gd name="T5" fmla="*/ 0 h 234"/>
                <a:gd name="T6" fmla="*/ 335 w 472"/>
                <a:gd name="T7" fmla="*/ 2 h 234"/>
                <a:gd name="T8" fmla="*/ 363 w 472"/>
                <a:gd name="T9" fmla="*/ 11 h 234"/>
                <a:gd name="T10" fmla="*/ 388 w 472"/>
                <a:gd name="T11" fmla="*/ 26 h 234"/>
                <a:gd name="T12" fmla="*/ 410 w 472"/>
                <a:gd name="T13" fmla="*/ 44 h 234"/>
                <a:gd name="T14" fmla="*/ 429 w 472"/>
                <a:gd name="T15" fmla="*/ 68 h 234"/>
                <a:gd name="T16" fmla="*/ 444 w 472"/>
                <a:gd name="T17" fmla="*/ 96 h 234"/>
                <a:gd name="T18" fmla="*/ 456 w 472"/>
                <a:gd name="T19" fmla="*/ 126 h 234"/>
                <a:gd name="T20" fmla="*/ 465 w 472"/>
                <a:gd name="T21" fmla="*/ 161 h 234"/>
                <a:gd name="T22" fmla="*/ 471 w 472"/>
                <a:gd name="T23" fmla="*/ 196 h 234"/>
                <a:gd name="T24" fmla="*/ 472 w 472"/>
                <a:gd name="T25" fmla="*/ 234 h 234"/>
                <a:gd name="T26" fmla="*/ 0 w 472"/>
                <a:gd name="T27" fmla="*/ 234 h 234"/>
                <a:gd name="T28" fmla="*/ 2 w 472"/>
                <a:gd name="T29" fmla="*/ 196 h 234"/>
                <a:gd name="T30" fmla="*/ 8 w 472"/>
                <a:gd name="T31" fmla="*/ 161 h 234"/>
                <a:gd name="T32" fmla="*/ 16 w 472"/>
                <a:gd name="T33" fmla="*/ 126 h 234"/>
                <a:gd name="T34" fmla="*/ 29 w 472"/>
                <a:gd name="T35" fmla="*/ 96 h 234"/>
                <a:gd name="T36" fmla="*/ 43 w 472"/>
                <a:gd name="T37" fmla="*/ 68 h 234"/>
                <a:gd name="T38" fmla="*/ 63 w 472"/>
                <a:gd name="T39" fmla="*/ 44 h 234"/>
                <a:gd name="T40" fmla="*/ 84 w 472"/>
                <a:gd name="T41" fmla="*/ 26 h 234"/>
                <a:gd name="T42" fmla="*/ 109 w 472"/>
                <a:gd name="T43" fmla="*/ 11 h 234"/>
                <a:gd name="T44" fmla="*/ 138 w 472"/>
                <a:gd name="T45" fmla="*/ 2 h 234"/>
                <a:gd name="T46" fmla="*/ 169 w 472"/>
                <a:gd name="T4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34">
                  <a:moveTo>
                    <a:pt x="169" y="0"/>
                  </a:moveTo>
                  <a:lnTo>
                    <a:pt x="235" y="197"/>
                  </a:lnTo>
                  <a:lnTo>
                    <a:pt x="303" y="0"/>
                  </a:lnTo>
                  <a:lnTo>
                    <a:pt x="335" y="2"/>
                  </a:lnTo>
                  <a:lnTo>
                    <a:pt x="363" y="11"/>
                  </a:lnTo>
                  <a:lnTo>
                    <a:pt x="388" y="26"/>
                  </a:lnTo>
                  <a:lnTo>
                    <a:pt x="410" y="44"/>
                  </a:lnTo>
                  <a:lnTo>
                    <a:pt x="429" y="68"/>
                  </a:lnTo>
                  <a:lnTo>
                    <a:pt x="444" y="96"/>
                  </a:lnTo>
                  <a:lnTo>
                    <a:pt x="456" y="126"/>
                  </a:lnTo>
                  <a:lnTo>
                    <a:pt x="465" y="161"/>
                  </a:lnTo>
                  <a:lnTo>
                    <a:pt x="471" y="196"/>
                  </a:lnTo>
                  <a:lnTo>
                    <a:pt x="472" y="234"/>
                  </a:lnTo>
                  <a:lnTo>
                    <a:pt x="0" y="234"/>
                  </a:lnTo>
                  <a:lnTo>
                    <a:pt x="2" y="196"/>
                  </a:lnTo>
                  <a:lnTo>
                    <a:pt x="8" y="161"/>
                  </a:lnTo>
                  <a:lnTo>
                    <a:pt x="16" y="126"/>
                  </a:lnTo>
                  <a:lnTo>
                    <a:pt x="29" y="96"/>
                  </a:lnTo>
                  <a:lnTo>
                    <a:pt x="43" y="68"/>
                  </a:lnTo>
                  <a:lnTo>
                    <a:pt x="63" y="44"/>
                  </a:lnTo>
                  <a:lnTo>
                    <a:pt x="84" y="26"/>
                  </a:lnTo>
                  <a:lnTo>
                    <a:pt x="109" y="11"/>
                  </a:lnTo>
                  <a:lnTo>
                    <a:pt x="138" y="2"/>
                  </a:lnTo>
                  <a:lnTo>
                    <a:pt x="169"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9" name="Freeform 185"/>
            <p:cNvSpPr/>
            <p:nvPr/>
          </p:nvSpPr>
          <p:spPr bwMode="auto">
            <a:xfrm>
              <a:off x="5424713" y="3264937"/>
              <a:ext cx="114300" cy="236538"/>
            </a:xfrm>
            <a:custGeom>
              <a:avLst/>
              <a:gdLst>
                <a:gd name="T0" fmla="*/ 36 w 72"/>
                <a:gd name="T1" fmla="*/ 0 h 149"/>
                <a:gd name="T2" fmla="*/ 72 w 72"/>
                <a:gd name="T3" fmla="*/ 37 h 149"/>
                <a:gd name="T4" fmla="*/ 36 w 72"/>
                <a:gd name="T5" fmla="*/ 149 h 149"/>
                <a:gd name="T6" fmla="*/ 0 w 72"/>
                <a:gd name="T7" fmla="*/ 37 h 149"/>
                <a:gd name="T8" fmla="*/ 36 w 72"/>
                <a:gd name="T9" fmla="*/ 0 h 149"/>
              </a:gdLst>
              <a:ahLst/>
              <a:cxnLst>
                <a:cxn ang="0">
                  <a:pos x="T0" y="T1"/>
                </a:cxn>
                <a:cxn ang="0">
                  <a:pos x="T2" y="T3"/>
                </a:cxn>
                <a:cxn ang="0">
                  <a:pos x="T4" y="T5"/>
                </a:cxn>
                <a:cxn ang="0">
                  <a:pos x="T6" y="T7"/>
                </a:cxn>
                <a:cxn ang="0">
                  <a:pos x="T8" y="T9"/>
                </a:cxn>
              </a:cxnLst>
              <a:rect l="0" t="0" r="r" b="b"/>
              <a:pathLst>
                <a:path w="72" h="149">
                  <a:moveTo>
                    <a:pt x="36" y="0"/>
                  </a:moveTo>
                  <a:lnTo>
                    <a:pt x="72" y="37"/>
                  </a:lnTo>
                  <a:lnTo>
                    <a:pt x="36" y="149"/>
                  </a:lnTo>
                  <a:lnTo>
                    <a:pt x="0" y="37"/>
                  </a:lnTo>
                  <a:lnTo>
                    <a:pt x="36"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grpSp>
      <p:grpSp>
        <p:nvGrpSpPr>
          <p:cNvPr id="20" name="组合 26"/>
          <p:cNvGrpSpPr/>
          <p:nvPr/>
        </p:nvGrpSpPr>
        <p:grpSpPr>
          <a:xfrm>
            <a:off x="7663892" y="3157836"/>
            <a:ext cx="1225159" cy="1125145"/>
            <a:chOff x="7663892" y="3157836"/>
            <a:chExt cx="1225159" cy="1125145"/>
          </a:xfrm>
        </p:grpSpPr>
        <p:sp>
          <p:nvSpPr>
            <p:cNvPr id="21" name="Freeform 186"/>
            <p:cNvSpPr/>
            <p:nvPr/>
          </p:nvSpPr>
          <p:spPr bwMode="auto">
            <a:xfrm>
              <a:off x="7663892" y="3157836"/>
              <a:ext cx="1225159" cy="1125145"/>
            </a:xfrm>
            <a:custGeom>
              <a:avLst/>
              <a:gdLst>
                <a:gd name="T0" fmla="*/ 197 w 392"/>
                <a:gd name="T1" fmla="*/ 0 h 360"/>
                <a:gd name="T2" fmla="*/ 237 w 392"/>
                <a:gd name="T3" fmla="*/ 4 h 360"/>
                <a:gd name="T4" fmla="*/ 272 w 392"/>
                <a:gd name="T5" fmla="*/ 11 h 360"/>
                <a:gd name="T6" fmla="*/ 306 w 392"/>
                <a:gd name="T7" fmla="*/ 24 h 360"/>
                <a:gd name="T8" fmla="*/ 334 w 392"/>
                <a:gd name="T9" fmla="*/ 40 h 360"/>
                <a:gd name="T10" fmla="*/ 359 w 392"/>
                <a:gd name="T11" fmla="*/ 59 h 360"/>
                <a:gd name="T12" fmla="*/ 376 w 392"/>
                <a:gd name="T13" fmla="*/ 82 h 360"/>
                <a:gd name="T14" fmla="*/ 388 w 392"/>
                <a:gd name="T15" fmla="*/ 106 h 360"/>
                <a:gd name="T16" fmla="*/ 392 w 392"/>
                <a:gd name="T17" fmla="*/ 133 h 360"/>
                <a:gd name="T18" fmla="*/ 388 w 392"/>
                <a:gd name="T19" fmla="*/ 156 h 360"/>
                <a:gd name="T20" fmla="*/ 378 w 392"/>
                <a:gd name="T21" fmla="*/ 178 h 360"/>
                <a:gd name="T22" fmla="*/ 362 w 392"/>
                <a:gd name="T23" fmla="*/ 197 h 360"/>
                <a:gd name="T24" fmla="*/ 341 w 392"/>
                <a:gd name="T25" fmla="*/ 214 h 360"/>
                <a:gd name="T26" fmla="*/ 314 w 392"/>
                <a:gd name="T27" fmla="*/ 228 h 360"/>
                <a:gd name="T28" fmla="*/ 284 w 392"/>
                <a:gd name="T29" fmla="*/ 240 h 360"/>
                <a:gd name="T30" fmla="*/ 250 w 392"/>
                <a:gd name="T31" fmla="*/ 248 h 360"/>
                <a:gd name="T32" fmla="*/ 214 w 392"/>
                <a:gd name="T33" fmla="*/ 253 h 360"/>
                <a:gd name="T34" fmla="*/ 174 w 392"/>
                <a:gd name="T35" fmla="*/ 255 h 360"/>
                <a:gd name="T36" fmla="*/ 167 w 392"/>
                <a:gd name="T37" fmla="*/ 263 h 360"/>
                <a:gd name="T38" fmla="*/ 156 w 392"/>
                <a:gd name="T39" fmla="*/ 273 h 360"/>
                <a:gd name="T40" fmla="*/ 144 w 392"/>
                <a:gd name="T41" fmla="*/ 286 h 360"/>
                <a:gd name="T42" fmla="*/ 131 w 392"/>
                <a:gd name="T43" fmla="*/ 302 h 360"/>
                <a:gd name="T44" fmla="*/ 116 w 392"/>
                <a:gd name="T45" fmla="*/ 319 h 360"/>
                <a:gd name="T46" fmla="*/ 103 w 392"/>
                <a:gd name="T47" fmla="*/ 335 h 360"/>
                <a:gd name="T48" fmla="*/ 91 w 392"/>
                <a:gd name="T49" fmla="*/ 348 h 360"/>
                <a:gd name="T50" fmla="*/ 79 w 392"/>
                <a:gd name="T51" fmla="*/ 360 h 360"/>
                <a:gd name="T52" fmla="*/ 79 w 392"/>
                <a:gd name="T53" fmla="*/ 331 h 360"/>
                <a:gd name="T54" fmla="*/ 79 w 392"/>
                <a:gd name="T55" fmla="*/ 298 h 360"/>
                <a:gd name="T56" fmla="*/ 79 w 392"/>
                <a:gd name="T57" fmla="*/ 267 h 360"/>
                <a:gd name="T58" fmla="*/ 77 w 392"/>
                <a:gd name="T59" fmla="*/ 238 h 360"/>
                <a:gd name="T60" fmla="*/ 50 w 392"/>
                <a:gd name="T61" fmla="*/ 222 h 360"/>
                <a:gd name="T62" fmla="*/ 31 w 392"/>
                <a:gd name="T63" fmla="*/ 202 h 360"/>
                <a:gd name="T64" fmla="*/ 15 w 392"/>
                <a:gd name="T65" fmla="*/ 181 h 360"/>
                <a:gd name="T66" fmla="*/ 4 w 392"/>
                <a:gd name="T67" fmla="*/ 158 h 360"/>
                <a:gd name="T68" fmla="*/ 0 w 392"/>
                <a:gd name="T69" fmla="*/ 133 h 360"/>
                <a:gd name="T70" fmla="*/ 4 w 392"/>
                <a:gd name="T71" fmla="*/ 106 h 360"/>
                <a:gd name="T72" fmla="*/ 16 w 392"/>
                <a:gd name="T73" fmla="*/ 82 h 360"/>
                <a:gd name="T74" fmla="*/ 35 w 392"/>
                <a:gd name="T75" fmla="*/ 59 h 360"/>
                <a:gd name="T76" fmla="*/ 58 w 392"/>
                <a:gd name="T77" fmla="*/ 40 h 360"/>
                <a:gd name="T78" fmla="*/ 87 w 392"/>
                <a:gd name="T79" fmla="*/ 24 h 360"/>
                <a:gd name="T80" fmla="*/ 120 w 392"/>
                <a:gd name="T81" fmla="*/ 11 h 360"/>
                <a:gd name="T82" fmla="*/ 157 w 392"/>
                <a:gd name="T83" fmla="*/ 4 h 360"/>
                <a:gd name="T84" fmla="*/ 197 w 392"/>
                <a:gd name="T8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60">
                  <a:moveTo>
                    <a:pt x="197" y="0"/>
                  </a:moveTo>
                  <a:lnTo>
                    <a:pt x="237" y="4"/>
                  </a:lnTo>
                  <a:lnTo>
                    <a:pt x="272" y="11"/>
                  </a:lnTo>
                  <a:lnTo>
                    <a:pt x="306" y="24"/>
                  </a:lnTo>
                  <a:lnTo>
                    <a:pt x="334" y="40"/>
                  </a:lnTo>
                  <a:lnTo>
                    <a:pt x="359" y="59"/>
                  </a:lnTo>
                  <a:lnTo>
                    <a:pt x="376" y="82"/>
                  </a:lnTo>
                  <a:lnTo>
                    <a:pt x="388" y="106"/>
                  </a:lnTo>
                  <a:lnTo>
                    <a:pt x="392" y="133"/>
                  </a:lnTo>
                  <a:lnTo>
                    <a:pt x="388" y="156"/>
                  </a:lnTo>
                  <a:lnTo>
                    <a:pt x="378" y="178"/>
                  </a:lnTo>
                  <a:lnTo>
                    <a:pt x="362" y="197"/>
                  </a:lnTo>
                  <a:lnTo>
                    <a:pt x="341" y="214"/>
                  </a:lnTo>
                  <a:lnTo>
                    <a:pt x="314" y="228"/>
                  </a:lnTo>
                  <a:lnTo>
                    <a:pt x="284" y="240"/>
                  </a:lnTo>
                  <a:lnTo>
                    <a:pt x="250" y="248"/>
                  </a:lnTo>
                  <a:lnTo>
                    <a:pt x="214" y="253"/>
                  </a:lnTo>
                  <a:lnTo>
                    <a:pt x="174" y="255"/>
                  </a:lnTo>
                  <a:lnTo>
                    <a:pt x="167" y="263"/>
                  </a:lnTo>
                  <a:lnTo>
                    <a:pt x="156" y="273"/>
                  </a:lnTo>
                  <a:lnTo>
                    <a:pt x="144" y="286"/>
                  </a:lnTo>
                  <a:lnTo>
                    <a:pt x="131" y="302"/>
                  </a:lnTo>
                  <a:lnTo>
                    <a:pt x="116" y="319"/>
                  </a:lnTo>
                  <a:lnTo>
                    <a:pt x="103" y="335"/>
                  </a:lnTo>
                  <a:lnTo>
                    <a:pt x="91" y="348"/>
                  </a:lnTo>
                  <a:lnTo>
                    <a:pt x="79" y="360"/>
                  </a:lnTo>
                  <a:lnTo>
                    <a:pt x="79" y="331"/>
                  </a:lnTo>
                  <a:lnTo>
                    <a:pt x="79" y="298"/>
                  </a:lnTo>
                  <a:lnTo>
                    <a:pt x="79" y="267"/>
                  </a:lnTo>
                  <a:lnTo>
                    <a:pt x="77" y="238"/>
                  </a:lnTo>
                  <a:lnTo>
                    <a:pt x="50" y="222"/>
                  </a:lnTo>
                  <a:lnTo>
                    <a:pt x="31" y="202"/>
                  </a:lnTo>
                  <a:lnTo>
                    <a:pt x="15" y="181"/>
                  </a:lnTo>
                  <a:lnTo>
                    <a:pt x="4" y="158"/>
                  </a:lnTo>
                  <a:lnTo>
                    <a:pt x="0" y="133"/>
                  </a:lnTo>
                  <a:lnTo>
                    <a:pt x="4" y="106"/>
                  </a:lnTo>
                  <a:lnTo>
                    <a:pt x="16" y="82"/>
                  </a:lnTo>
                  <a:lnTo>
                    <a:pt x="35" y="59"/>
                  </a:lnTo>
                  <a:lnTo>
                    <a:pt x="58" y="40"/>
                  </a:lnTo>
                  <a:lnTo>
                    <a:pt x="87" y="24"/>
                  </a:lnTo>
                  <a:lnTo>
                    <a:pt x="120" y="11"/>
                  </a:lnTo>
                  <a:lnTo>
                    <a:pt x="157" y="4"/>
                  </a:lnTo>
                  <a:lnTo>
                    <a:pt x="197" y="0"/>
                  </a:lnTo>
                  <a:close/>
                </a:path>
              </a:pathLst>
            </a:custGeom>
            <a:solidFill>
              <a:schemeClr val="accent6">
                <a:lumMod val="50000"/>
              </a:schemeClr>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grpSp>
          <p:nvGrpSpPr>
            <p:cNvPr id="22" name="组 21"/>
            <p:cNvGrpSpPr/>
            <p:nvPr/>
          </p:nvGrpSpPr>
          <p:grpSpPr>
            <a:xfrm>
              <a:off x="8110233" y="3304298"/>
              <a:ext cx="322911" cy="467300"/>
              <a:chOff x="5924834" y="2336799"/>
              <a:chExt cx="223999" cy="324160"/>
            </a:xfrm>
          </p:grpSpPr>
          <p:sp>
            <p:nvSpPr>
              <p:cNvPr id="23" name="Freeform 187"/>
              <p:cNvSpPr/>
              <p:nvPr/>
            </p:nvSpPr>
            <p:spPr bwMode="auto">
              <a:xfrm>
                <a:off x="5924834" y="2336799"/>
                <a:ext cx="223999" cy="233104"/>
              </a:xfrm>
              <a:custGeom>
                <a:avLst/>
                <a:gdLst>
                  <a:gd name="T0" fmla="*/ 63 w 123"/>
                  <a:gd name="T1" fmla="*/ 0 h 128"/>
                  <a:gd name="T2" fmla="*/ 79 w 123"/>
                  <a:gd name="T3" fmla="*/ 2 h 128"/>
                  <a:gd name="T4" fmla="*/ 94 w 123"/>
                  <a:gd name="T5" fmla="*/ 7 h 128"/>
                  <a:gd name="T6" fmla="*/ 105 w 123"/>
                  <a:gd name="T7" fmla="*/ 15 h 128"/>
                  <a:gd name="T8" fmla="*/ 115 w 123"/>
                  <a:gd name="T9" fmla="*/ 25 h 128"/>
                  <a:gd name="T10" fmla="*/ 121 w 123"/>
                  <a:gd name="T11" fmla="*/ 39 h 128"/>
                  <a:gd name="T12" fmla="*/ 123 w 123"/>
                  <a:gd name="T13" fmla="*/ 52 h 128"/>
                  <a:gd name="T14" fmla="*/ 120 w 123"/>
                  <a:gd name="T15" fmla="*/ 69 h 128"/>
                  <a:gd name="T16" fmla="*/ 111 w 123"/>
                  <a:gd name="T17" fmla="*/ 85 h 128"/>
                  <a:gd name="T18" fmla="*/ 95 w 123"/>
                  <a:gd name="T19" fmla="*/ 98 h 128"/>
                  <a:gd name="T20" fmla="*/ 88 w 123"/>
                  <a:gd name="T21" fmla="*/ 102 h 128"/>
                  <a:gd name="T22" fmla="*/ 84 w 123"/>
                  <a:gd name="T23" fmla="*/ 106 h 128"/>
                  <a:gd name="T24" fmla="*/ 82 w 123"/>
                  <a:gd name="T25" fmla="*/ 109 h 128"/>
                  <a:gd name="T26" fmla="*/ 79 w 123"/>
                  <a:gd name="T27" fmla="*/ 111 h 128"/>
                  <a:gd name="T28" fmla="*/ 78 w 123"/>
                  <a:gd name="T29" fmla="*/ 115 h 128"/>
                  <a:gd name="T30" fmla="*/ 76 w 123"/>
                  <a:gd name="T31" fmla="*/ 120 h 128"/>
                  <a:gd name="T32" fmla="*/ 76 w 123"/>
                  <a:gd name="T33" fmla="*/ 128 h 128"/>
                  <a:gd name="T34" fmla="*/ 43 w 123"/>
                  <a:gd name="T35" fmla="*/ 128 h 128"/>
                  <a:gd name="T36" fmla="*/ 43 w 123"/>
                  <a:gd name="T37" fmla="*/ 123 h 128"/>
                  <a:gd name="T38" fmla="*/ 45 w 123"/>
                  <a:gd name="T39" fmla="*/ 105 h 128"/>
                  <a:gd name="T40" fmla="*/ 47 w 123"/>
                  <a:gd name="T41" fmla="*/ 94 h 128"/>
                  <a:gd name="T42" fmla="*/ 50 w 123"/>
                  <a:gd name="T43" fmla="*/ 91 h 128"/>
                  <a:gd name="T44" fmla="*/ 54 w 123"/>
                  <a:gd name="T45" fmla="*/ 86 h 128"/>
                  <a:gd name="T46" fmla="*/ 59 w 123"/>
                  <a:gd name="T47" fmla="*/ 82 h 128"/>
                  <a:gd name="T48" fmla="*/ 67 w 123"/>
                  <a:gd name="T49" fmla="*/ 77 h 128"/>
                  <a:gd name="T50" fmla="*/ 71 w 123"/>
                  <a:gd name="T51" fmla="*/ 73 h 128"/>
                  <a:gd name="T52" fmla="*/ 75 w 123"/>
                  <a:gd name="T53" fmla="*/ 69 h 128"/>
                  <a:gd name="T54" fmla="*/ 78 w 123"/>
                  <a:gd name="T55" fmla="*/ 65 h 128"/>
                  <a:gd name="T56" fmla="*/ 80 w 123"/>
                  <a:gd name="T57" fmla="*/ 61 h 128"/>
                  <a:gd name="T58" fmla="*/ 80 w 123"/>
                  <a:gd name="T59" fmla="*/ 57 h 128"/>
                  <a:gd name="T60" fmla="*/ 82 w 123"/>
                  <a:gd name="T61" fmla="*/ 53 h 128"/>
                  <a:gd name="T62" fmla="*/ 80 w 123"/>
                  <a:gd name="T63" fmla="*/ 46 h 128"/>
                  <a:gd name="T64" fmla="*/ 79 w 123"/>
                  <a:gd name="T65" fmla="*/ 41 h 128"/>
                  <a:gd name="T66" fmla="*/ 75 w 123"/>
                  <a:gd name="T67" fmla="*/ 37 h 128"/>
                  <a:gd name="T68" fmla="*/ 71 w 123"/>
                  <a:gd name="T69" fmla="*/ 35 h 128"/>
                  <a:gd name="T70" fmla="*/ 66 w 123"/>
                  <a:gd name="T71" fmla="*/ 33 h 128"/>
                  <a:gd name="T72" fmla="*/ 61 w 123"/>
                  <a:gd name="T73" fmla="*/ 32 h 128"/>
                  <a:gd name="T74" fmla="*/ 50 w 123"/>
                  <a:gd name="T75" fmla="*/ 35 h 128"/>
                  <a:gd name="T76" fmla="*/ 43 w 123"/>
                  <a:gd name="T77" fmla="*/ 40 h 128"/>
                  <a:gd name="T78" fmla="*/ 38 w 123"/>
                  <a:gd name="T79" fmla="*/ 50 h 128"/>
                  <a:gd name="T80" fmla="*/ 36 w 123"/>
                  <a:gd name="T81" fmla="*/ 64 h 128"/>
                  <a:gd name="T82" fmla="*/ 0 w 123"/>
                  <a:gd name="T83" fmla="*/ 60 h 128"/>
                  <a:gd name="T84" fmla="*/ 4 w 123"/>
                  <a:gd name="T85" fmla="*/ 41 h 128"/>
                  <a:gd name="T86" fmla="*/ 12 w 123"/>
                  <a:gd name="T87" fmla="*/ 27 h 128"/>
                  <a:gd name="T88" fmla="*/ 21 w 123"/>
                  <a:gd name="T89" fmla="*/ 15 h 128"/>
                  <a:gd name="T90" fmla="*/ 33 w 123"/>
                  <a:gd name="T91" fmla="*/ 7 h 128"/>
                  <a:gd name="T92" fmla="*/ 47 w 123"/>
                  <a:gd name="T93" fmla="*/ 2 h 128"/>
                  <a:gd name="T94" fmla="*/ 63 w 123"/>
                  <a:gd name="T9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28">
                    <a:moveTo>
                      <a:pt x="63" y="0"/>
                    </a:moveTo>
                    <a:lnTo>
                      <a:pt x="79" y="2"/>
                    </a:lnTo>
                    <a:lnTo>
                      <a:pt x="94" y="7"/>
                    </a:lnTo>
                    <a:lnTo>
                      <a:pt x="105" y="15"/>
                    </a:lnTo>
                    <a:lnTo>
                      <a:pt x="115" y="25"/>
                    </a:lnTo>
                    <a:lnTo>
                      <a:pt x="121" y="39"/>
                    </a:lnTo>
                    <a:lnTo>
                      <a:pt x="123" y="52"/>
                    </a:lnTo>
                    <a:lnTo>
                      <a:pt x="120" y="69"/>
                    </a:lnTo>
                    <a:lnTo>
                      <a:pt x="111" y="85"/>
                    </a:lnTo>
                    <a:lnTo>
                      <a:pt x="95" y="98"/>
                    </a:lnTo>
                    <a:lnTo>
                      <a:pt x="88" y="102"/>
                    </a:lnTo>
                    <a:lnTo>
                      <a:pt x="84" y="106"/>
                    </a:lnTo>
                    <a:lnTo>
                      <a:pt x="82" y="109"/>
                    </a:lnTo>
                    <a:lnTo>
                      <a:pt x="79" y="111"/>
                    </a:lnTo>
                    <a:lnTo>
                      <a:pt x="78" y="115"/>
                    </a:lnTo>
                    <a:lnTo>
                      <a:pt x="76" y="120"/>
                    </a:lnTo>
                    <a:lnTo>
                      <a:pt x="76" y="128"/>
                    </a:lnTo>
                    <a:lnTo>
                      <a:pt x="43" y="128"/>
                    </a:lnTo>
                    <a:lnTo>
                      <a:pt x="43" y="123"/>
                    </a:lnTo>
                    <a:lnTo>
                      <a:pt x="45" y="105"/>
                    </a:lnTo>
                    <a:lnTo>
                      <a:pt x="47" y="94"/>
                    </a:lnTo>
                    <a:lnTo>
                      <a:pt x="50" y="91"/>
                    </a:lnTo>
                    <a:lnTo>
                      <a:pt x="54" y="86"/>
                    </a:lnTo>
                    <a:lnTo>
                      <a:pt x="59" y="82"/>
                    </a:lnTo>
                    <a:lnTo>
                      <a:pt x="67" y="77"/>
                    </a:lnTo>
                    <a:lnTo>
                      <a:pt x="71" y="73"/>
                    </a:lnTo>
                    <a:lnTo>
                      <a:pt x="75" y="69"/>
                    </a:lnTo>
                    <a:lnTo>
                      <a:pt x="78" y="65"/>
                    </a:lnTo>
                    <a:lnTo>
                      <a:pt x="80" y="61"/>
                    </a:lnTo>
                    <a:lnTo>
                      <a:pt x="80" y="57"/>
                    </a:lnTo>
                    <a:lnTo>
                      <a:pt x="82" y="53"/>
                    </a:lnTo>
                    <a:lnTo>
                      <a:pt x="80" y="46"/>
                    </a:lnTo>
                    <a:lnTo>
                      <a:pt x="79" y="41"/>
                    </a:lnTo>
                    <a:lnTo>
                      <a:pt x="75" y="37"/>
                    </a:lnTo>
                    <a:lnTo>
                      <a:pt x="71" y="35"/>
                    </a:lnTo>
                    <a:lnTo>
                      <a:pt x="66" y="33"/>
                    </a:lnTo>
                    <a:lnTo>
                      <a:pt x="61" y="32"/>
                    </a:lnTo>
                    <a:lnTo>
                      <a:pt x="50" y="35"/>
                    </a:lnTo>
                    <a:lnTo>
                      <a:pt x="43" y="40"/>
                    </a:lnTo>
                    <a:lnTo>
                      <a:pt x="38" y="50"/>
                    </a:lnTo>
                    <a:lnTo>
                      <a:pt x="36" y="64"/>
                    </a:lnTo>
                    <a:lnTo>
                      <a:pt x="0" y="60"/>
                    </a:lnTo>
                    <a:lnTo>
                      <a:pt x="4" y="41"/>
                    </a:lnTo>
                    <a:lnTo>
                      <a:pt x="12" y="27"/>
                    </a:lnTo>
                    <a:lnTo>
                      <a:pt x="21" y="15"/>
                    </a:lnTo>
                    <a:lnTo>
                      <a:pt x="33" y="7"/>
                    </a:lnTo>
                    <a:lnTo>
                      <a:pt x="47" y="2"/>
                    </a:lnTo>
                    <a:lnTo>
                      <a:pt x="63" y="0"/>
                    </a:lnTo>
                    <a:close/>
                  </a:path>
                </a:pathLst>
              </a:custGeom>
              <a:solidFill>
                <a:schemeClr val="bg1"/>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24" name="Rectangle 188"/>
              <p:cNvSpPr>
                <a:spLocks noChangeArrowheads="1"/>
              </p:cNvSpPr>
              <p:nvPr/>
            </p:nvSpPr>
            <p:spPr bwMode="auto">
              <a:xfrm>
                <a:off x="6003142" y="2591756"/>
                <a:ext cx="72845" cy="69203"/>
              </a:xfrm>
              <a:prstGeom prst="rect">
                <a:avLst/>
              </a:prstGeom>
              <a:solidFill>
                <a:schemeClr val="bg1"/>
              </a:solidFill>
              <a:ln w="0">
                <a:noFill/>
                <a:prstDash val="solid"/>
                <a:miter lim="800000"/>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grpSp>
      </p:grpSp>
      <p:grpSp>
        <p:nvGrpSpPr>
          <p:cNvPr id="25" name="组合 14"/>
          <p:cNvGrpSpPr/>
          <p:nvPr/>
        </p:nvGrpSpPr>
        <p:grpSpPr>
          <a:xfrm>
            <a:off x="5317859" y="1797211"/>
            <a:ext cx="2184400" cy="1883103"/>
            <a:chOff x="5317859" y="1797211"/>
            <a:chExt cx="2184400" cy="1883103"/>
          </a:xfrm>
        </p:grpSpPr>
        <p:sp>
          <p:nvSpPr>
            <p:cNvPr id="26" name="六边形 25"/>
            <p:cNvSpPr/>
            <p:nvPr/>
          </p:nvSpPr>
          <p:spPr>
            <a:xfrm>
              <a:off x="5317859" y="1797211"/>
              <a:ext cx="2184400" cy="1883103"/>
            </a:xfrm>
            <a:prstGeom prst="hexag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28" name="矩形 27"/>
            <p:cNvSpPr/>
            <p:nvPr/>
          </p:nvSpPr>
          <p:spPr>
            <a:xfrm>
              <a:off x="5627755" y="2265358"/>
              <a:ext cx="1564607" cy="9543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65" b="1" i="0" u="none" strike="noStrike" kern="0" cap="none" spc="0" normalizeH="0" baseline="0" noProof="0" dirty="0" err="1" smtClean="0">
                  <a:ln>
                    <a:noFill/>
                  </a:ln>
                  <a:solidFill>
                    <a:srgbClr val="222732"/>
                  </a:solidFill>
                  <a:effectLst/>
                  <a:uLnTx/>
                  <a:uFillTx/>
                </a:rPr>
                <a:t>synchronizedList</a:t>
              </a:r>
              <a:r>
                <a:rPr lang="zh-CN" altLang="en-US" sz="1865" b="1" kern="0" dirty="0">
                  <a:solidFill>
                    <a:srgbClr val="222732"/>
                  </a:solidFill>
                </a:rPr>
                <a:t>不</a:t>
              </a:r>
              <a:r>
                <a:rPr lang="zh-CN" altLang="en-US" sz="1865" b="1" kern="0" dirty="0" smtClean="0">
                  <a:solidFill>
                    <a:srgbClr val="222732"/>
                  </a:solidFill>
                </a:rPr>
                <a:t>安全吗？</a:t>
              </a:r>
              <a:endParaRPr kumimoji="0" lang="en-US" altLang="zh-CN" sz="1865" b="1" i="0" u="none" strike="noStrike" kern="0" cap="none" spc="0" normalizeH="0" baseline="0" noProof="0" dirty="0">
                <a:ln>
                  <a:noFill/>
                </a:ln>
                <a:solidFill>
                  <a:srgbClr val="222732"/>
                </a:solidFill>
                <a:effectLst/>
                <a:uLnTx/>
                <a:uFillTx/>
              </a:endParaRPr>
            </a:p>
          </p:txBody>
        </p:sp>
      </p:grpSp>
      <p:grpSp>
        <p:nvGrpSpPr>
          <p:cNvPr id="29" name="组合 15"/>
          <p:cNvGrpSpPr/>
          <p:nvPr/>
        </p:nvGrpSpPr>
        <p:grpSpPr>
          <a:xfrm>
            <a:off x="7138194" y="792890"/>
            <a:ext cx="2184400" cy="1883103"/>
            <a:chOff x="7138194" y="792890"/>
            <a:chExt cx="2184400" cy="1883103"/>
          </a:xfrm>
        </p:grpSpPr>
        <p:sp>
          <p:nvSpPr>
            <p:cNvPr id="30" name="六边形 29"/>
            <p:cNvSpPr/>
            <p:nvPr/>
          </p:nvSpPr>
          <p:spPr>
            <a:xfrm>
              <a:off x="7138194" y="792890"/>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32" name="矩形 31"/>
            <p:cNvSpPr/>
            <p:nvPr/>
          </p:nvSpPr>
          <p:spPr>
            <a:xfrm>
              <a:off x="7440816" y="1143546"/>
              <a:ext cx="1564607" cy="124162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865" b="1" kern="0" dirty="0" smtClean="0">
                  <a:solidFill>
                    <a:schemeClr val="bg1"/>
                  </a:solidFill>
                </a:rPr>
                <a:t>Synchronized</a:t>
              </a:r>
              <a:r>
                <a:rPr lang="zh-CN" altLang="en-US" sz="1865" b="1" kern="0" dirty="0" smtClean="0">
                  <a:solidFill>
                    <a:schemeClr val="bg1"/>
                  </a:solidFill>
                </a:rPr>
                <a:t>函数修饰和修饰对象的区别</a:t>
              </a:r>
              <a:r>
                <a:rPr lang="en-US" altLang="zh-CN" sz="1865" b="1" kern="0" dirty="0" smtClean="0">
                  <a:solidFill>
                    <a:schemeClr val="bg1"/>
                  </a:solidFill>
                </a:rPr>
                <a:t>?</a:t>
              </a:r>
              <a:endParaRPr kumimoji="0" lang="en-US" altLang="zh-CN" sz="1865" b="1" i="0" u="none" strike="noStrike" kern="0" cap="none" spc="0" normalizeH="0" baseline="0" noProof="0" dirty="0">
                <a:ln>
                  <a:noFill/>
                </a:ln>
                <a:solidFill>
                  <a:schemeClr val="bg1"/>
                </a:solidFill>
                <a:effectLst/>
                <a:uLnTx/>
                <a:uFillTx/>
              </a:endParaRPr>
            </a:p>
          </p:txBody>
        </p:sp>
      </p:grpSp>
      <p:grpSp>
        <p:nvGrpSpPr>
          <p:cNvPr id="33" name="组合 16"/>
          <p:cNvGrpSpPr/>
          <p:nvPr/>
        </p:nvGrpSpPr>
        <p:grpSpPr>
          <a:xfrm>
            <a:off x="8958527" y="1776287"/>
            <a:ext cx="2184400" cy="1883103"/>
            <a:chOff x="8958527" y="1776287"/>
            <a:chExt cx="2184400" cy="1883103"/>
          </a:xfrm>
        </p:grpSpPr>
        <p:sp>
          <p:nvSpPr>
            <p:cNvPr id="34" name="六边形 33"/>
            <p:cNvSpPr/>
            <p:nvPr/>
          </p:nvSpPr>
          <p:spPr>
            <a:xfrm>
              <a:off x="8958527" y="1776287"/>
              <a:ext cx="2184400" cy="1883103"/>
            </a:xfrm>
            <a:prstGeom prst="hexagon">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38" name="矩形 37"/>
            <p:cNvSpPr/>
            <p:nvPr/>
          </p:nvSpPr>
          <p:spPr>
            <a:xfrm>
              <a:off x="9268423" y="2265358"/>
              <a:ext cx="1564607" cy="9543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65" b="1" i="0" u="none" strike="noStrike" kern="0" cap="none" spc="0" normalizeH="0" baseline="0" noProof="0" dirty="0" smtClean="0">
                  <a:ln>
                    <a:noFill/>
                  </a:ln>
                  <a:solidFill>
                    <a:schemeClr val="bg1"/>
                  </a:solidFill>
                  <a:effectLst/>
                  <a:uLnTx/>
                  <a:uFillTx/>
                </a:rPr>
                <a:t>考虑一下有没有更加安全的方式？</a:t>
              </a:r>
              <a:endParaRPr kumimoji="0" lang="en-US" altLang="zh-CN" sz="1865" b="1" i="0" u="none" strike="noStrike" kern="0" cap="none" spc="0" normalizeH="0" baseline="0" noProof="0" dirty="0">
                <a:ln>
                  <a:noFill/>
                </a:ln>
                <a:solidFill>
                  <a:schemeClr val="bg1"/>
                </a:solidFill>
                <a:effectLst/>
                <a:uLnTx/>
                <a:uFillTx/>
              </a:endParaRPr>
            </a:p>
          </p:txBody>
        </p:sp>
      </p:grpSp>
      <p:grpSp>
        <p:nvGrpSpPr>
          <p:cNvPr id="39" name="组合 25"/>
          <p:cNvGrpSpPr/>
          <p:nvPr/>
        </p:nvGrpSpPr>
        <p:grpSpPr>
          <a:xfrm>
            <a:off x="8958526" y="3764003"/>
            <a:ext cx="2184400" cy="1883103"/>
            <a:chOff x="8958526" y="3764003"/>
            <a:chExt cx="2184400" cy="1883103"/>
          </a:xfrm>
        </p:grpSpPr>
        <p:sp>
          <p:nvSpPr>
            <p:cNvPr id="40" name="六边形 39"/>
            <p:cNvSpPr/>
            <p:nvPr/>
          </p:nvSpPr>
          <p:spPr>
            <a:xfrm>
              <a:off x="8958526" y="3764003"/>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42" name="矩形 41"/>
            <p:cNvSpPr/>
            <p:nvPr/>
          </p:nvSpPr>
          <p:spPr>
            <a:xfrm>
              <a:off x="9268423" y="4479279"/>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65" b="1" kern="0" dirty="0" smtClean="0">
                  <a:solidFill>
                    <a:schemeClr val="bg1"/>
                  </a:solidFill>
                </a:rPr>
                <a:t>更多思考</a:t>
              </a:r>
              <a:r>
                <a:rPr lang="en-US" altLang="zh-CN" sz="1865" b="1" kern="0" dirty="0" smtClean="0">
                  <a:solidFill>
                    <a:schemeClr val="bg1"/>
                  </a:solidFill>
                </a:rPr>
                <a:t>…..</a:t>
              </a:r>
              <a:endParaRPr kumimoji="0" lang="en-US" altLang="zh-CN" sz="1865" b="1" i="0" u="none" strike="noStrike" kern="0" cap="none" spc="0" normalizeH="0" baseline="0" noProof="0" dirty="0">
                <a:ln>
                  <a:noFill/>
                </a:ln>
                <a:solidFill>
                  <a:schemeClr val="bg1"/>
                </a:solidFill>
                <a:effectLst/>
                <a:uLnTx/>
                <a:uFillTx/>
              </a:endParaRPr>
            </a:p>
          </p:txBody>
        </p:sp>
      </p:grpSp>
      <p:sp>
        <p:nvSpPr>
          <p:cNvPr id="2" name="文本占位符 1"/>
          <p:cNvSpPr>
            <a:spLocks noGrp="1"/>
          </p:cNvSpPr>
          <p:nvPr>
            <p:ph type="body" sz="quarter" idx="11"/>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318277" y="420675"/>
            <a:ext cx="3167095" cy="375809"/>
          </a:xfrm>
        </p:spPr>
        <p:txBody>
          <a:bodyPr/>
          <a:lstStyle/>
          <a:p>
            <a:pPr marL="0" lvl="0" indent="0" defTabSz="609600">
              <a:lnSpc>
                <a:spcPct val="110000"/>
              </a:lnSpc>
              <a:spcBef>
                <a:spcPts val="0"/>
              </a:spcBef>
              <a:buNone/>
              <a:defRPr/>
            </a:pPr>
            <a:r>
              <a:rPr lang="zh-CN" altLang="en-US" kern="0" dirty="0" smtClean="0"/>
              <a:t>对象锁的复杂应用</a:t>
            </a:r>
            <a:endParaRPr lang="zh-CN" altLang="en-US" sz="2000" kern="0" dirty="0">
              <a:latin typeface="微软雅黑" panose="020B0503020204020204" pitchFamily="34" charset="-122"/>
              <a:cs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222" y="1143546"/>
            <a:ext cx="4977985" cy="249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22" y="3855505"/>
            <a:ext cx="6608763"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空心弧 46"/>
          <p:cNvSpPr>
            <a:spLocks noChangeAspect="1"/>
          </p:cNvSpPr>
          <p:nvPr/>
        </p:nvSpPr>
        <p:spPr>
          <a:xfrm>
            <a:off x="1967133" y="1876010"/>
            <a:ext cx="3690941" cy="3690941"/>
          </a:xfrm>
          <a:prstGeom prst="blockArc">
            <a:avLst>
              <a:gd name="adj1" fmla="val 1093135"/>
              <a:gd name="adj2" fmla="val 20040895"/>
              <a:gd name="adj3" fmla="val 19104"/>
            </a:avLst>
          </a:prstGeom>
          <a:solidFill>
            <a:schemeClr val="accent4"/>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panose="020B0503020204020204" pitchFamily="34" charset="-122"/>
            </a:endParaRPr>
          </a:p>
        </p:txBody>
      </p:sp>
      <p:sp>
        <p:nvSpPr>
          <p:cNvPr id="48" name="空心弧 47"/>
          <p:cNvSpPr>
            <a:spLocks noChangeAspect="1"/>
          </p:cNvSpPr>
          <p:nvPr/>
        </p:nvSpPr>
        <p:spPr>
          <a:xfrm>
            <a:off x="1844102" y="1752978"/>
            <a:ext cx="3937004" cy="3937004"/>
          </a:xfrm>
          <a:prstGeom prst="blockArc">
            <a:avLst>
              <a:gd name="adj1" fmla="val 1106124"/>
              <a:gd name="adj2" fmla="val 17267002"/>
              <a:gd name="adj3" fmla="val 18336"/>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panose="020B0503020204020204" pitchFamily="34" charset="-122"/>
            </a:endParaRPr>
          </a:p>
        </p:txBody>
      </p:sp>
      <p:sp>
        <p:nvSpPr>
          <p:cNvPr id="49" name="空心弧 48"/>
          <p:cNvSpPr>
            <a:spLocks noChangeAspect="1"/>
          </p:cNvSpPr>
          <p:nvPr/>
        </p:nvSpPr>
        <p:spPr>
          <a:xfrm>
            <a:off x="1721070" y="1629947"/>
            <a:ext cx="4183067" cy="4183067"/>
          </a:xfrm>
          <a:prstGeom prst="blockArc">
            <a:avLst>
              <a:gd name="adj1" fmla="val 1151168"/>
              <a:gd name="adj2" fmla="val 14453560"/>
              <a:gd name="adj3" fmla="val 18376"/>
            </a:avLst>
          </a:prstGeom>
          <a:solidFill>
            <a:schemeClr val="accent5"/>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panose="020B0503020204020204" pitchFamily="34" charset="-122"/>
            </a:endParaRPr>
          </a:p>
        </p:txBody>
      </p:sp>
      <p:sp>
        <p:nvSpPr>
          <p:cNvPr id="50" name="空心弧 49"/>
          <p:cNvSpPr>
            <a:spLocks noChangeAspect="1"/>
          </p:cNvSpPr>
          <p:nvPr/>
        </p:nvSpPr>
        <p:spPr>
          <a:xfrm>
            <a:off x="1598039" y="1506916"/>
            <a:ext cx="4429129" cy="4429129"/>
          </a:xfrm>
          <a:prstGeom prst="blockArc">
            <a:avLst>
              <a:gd name="adj1" fmla="val 1134833"/>
              <a:gd name="adj2" fmla="val 12891468"/>
              <a:gd name="adj3" fmla="val 17894"/>
            </a:avLst>
          </a:prstGeom>
          <a:solidFill>
            <a:schemeClr val="accent2">
              <a:lumMod val="75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rgbClr val="103154"/>
              </a:solidFill>
              <a:effectLst/>
              <a:uLnTx/>
              <a:uFillTx/>
              <a:latin typeface="Century Gothic"/>
              <a:ea typeface="微软雅黑" panose="020B0503020204020204" pitchFamily="34" charset="-122"/>
            </a:endParaRPr>
          </a:p>
        </p:txBody>
      </p:sp>
      <p:sp>
        <p:nvSpPr>
          <p:cNvPr id="61" name="矩形 60"/>
          <p:cNvSpPr/>
          <p:nvPr/>
        </p:nvSpPr>
        <p:spPr>
          <a:xfrm>
            <a:off x="6293171" y="1108457"/>
            <a:ext cx="4914414" cy="2613023"/>
          </a:xfrm>
          <a:prstGeom prst="rect">
            <a:avLst/>
          </a:prstGeom>
        </p:spPr>
        <p:txBody>
          <a:bodyPr wrap="square">
            <a:spAutoFit/>
          </a:bodyPr>
          <a:lstStyle/>
          <a:p>
            <a:pPr lvl="0" defTabSz="609600">
              <a:lnSpc>
                <a:spcPct val="130000"/>
              </a:lnSpc>
              <a:defRPr/>
            </a:pPr>
            <a:r>
              <a:rPr lang="en-US" altLang="zh-CN" sz="1400" b="1" dirty="0">
                <a:solidFill>
                  <a:srgbClr val="00B050"/>
                </a:solidFill>
              </a:rPr>
              <a:t>1</a:t>
            </a:r>
            <a:r>
              <a:rPr lang="zh-CN" altLang="en-US" sz="1400" b="1" dirty="0">
                <a:solidFill>
                  <a:srgbClr val="00B050"/>
                </a:solidFill>
              </a:rPr>
              <a:t>．定义</a:t>
            </a:r>
            <a:r>
              <a:rPr lang="en-US" altLang="zh-CN" sz="1400" b="1" dirty="0">
                <a:solidFill>
                  <a:srgbClr val="00B050"/>
                </a:solidFill>
              </a:rPr>
              <a:t>private </a:t>
            </a:r>
            <a:r>
              <a:rPr lang="zh-CN" altLang="en-US" sz="1400" b="1" dirty="0">
                <a:solidFill>
                  <a:srgbClr val="00B050"/>
                </a:solidFill>
              </a:rPr>
              <a:t>的</a:t>
            </a:r>
            <a:r>
              <a:rPr lang="en-US" altLang="zh-CN" sz="1400" b="1" dirty="0">
                <a:solidFill>
                  <a:srgbClr val="00B050"/>
                </a:solidFill>
              </a:rPr>
              <a:t>instance</a:t>
            </a:r>
            <a:r>
              <a:rPr lang="zh-CN" altLang="en-US" sz="1400" b="1" dirty="0">
                <a:solidFill>
                  <a:srgbClr val="00B050"/>
                </a:solidFill>
              </a:rPr>
              <a:t>变量</a:t>
            </a:r>
            <a:r>
              <a:rPr lang="en-US" altLang="zh-CN" sz="1400" b="1" dirty="0">
                <a:solidFill>
                  <a:srgbClr val="00B050"/>
                </a:solidFill>
              </a:rPr>
              <a:t>+</a:t>
            </a:r>
            <a:r>
              <a:rPr lang="zh-CN" altLang="en-US" sz="1400" b="1" dirty="0">
                <a:solidFill>
                  <a:srgbClr val="00B050"/>
                </a:solidFill>
              </a:rPr>
              <a:t>它的 </a:t>
            </a:r>
            <a:r>
              <a:rPr lang="en-US" altLang="zh-CN" sz="1400" b="1" dirty="0">
                <a:solidFill>
                  <a:srgbClr val="00B050"/>
                </a:solidFill>
              </a:rPr>
              <a:t>get</a:t>
            </a:r>
            <a:r>
              <a:rPr lang="zh-CN" altLang="en-US" sz="1400" b="1" dirty="0">
                <a:solidFill>
                  <a:srgbClr val="00B050"/>
                </a:solidFill>
              </a:rPr>
              <a:t>方法，而不要定义</a:t>
            </a:r>
            <a:r>
              <a:rPr lang="en-US" altLang="zh-CN" sz="1400" b="1" dirty="0">
                <a:solidFill>
                  <a:srgbClr val="00B050"/>
                </a:solidFill>
              </a:rPr>
              <a:t>public/protected</a:t>
            </a:r>
            <a:r>
              <a:rPr lang="zh-CN" altLang="en-US" sz="1400" b="1" dirty="0">
                <a:solidFill>
                  <a:srgbClr val="00B050"/>
                </a:solidFill>
              </a:rPr>
              <a:t>的</a:t>
            </a:r>
            <a:r>
              <a:rPr lang="en-US" altLang="zh-CN" sz="1400" b="1" dirty="0">
                <a:solidFill>
                  <a:srgbClr val="00B050"/>
                </a:solidFill>
              </a:rPr>
              <a:t>instance</a:t>
            </a:r>
            <a:r>
              <a:rPr lang="zh-CN" altLang="en-US" sz="1400" b="1" dirty="0">
                <a:solidFill>
                  <a:srgbClr val="00B050"/>
                </a:solidFill>
              </a:rPr>
              <a:t>变量</a:t>
            </a:r>
            <a:r>
              <a:rPr lang="zh-CN" altLang="en-US" sz="1400" b="1" dirty="0" smtClean="0">
                <a:solidFill>
                  <a:srgbClr val="00B050"/>
                </a:solidFill>
              </a:rPr>
              <a:t>。</a:t>
            </a:r>
            <a:endParaRPr lang="en-US" altLang="zh-CN" sz="1400" b="1" dirty="0" smtClean="0">
              <a:solidFill>
                <a:srgbClr val="00B050"/>
              </a:solidFill>
            </a:endParaRPr>
          </a:p>
          <a:p>
            <a:pPr lvl="0" defTabSz="609600">
              <a:lnSpc>
                <a:spcPct val="130000"/>
              </a:lnSpc>
              <a:defRPr/>
            </a:pPr>
            <a:endParaRPr lang="en-US" altLang="zh-CN" sz="1400" b="1" dirty="0">
              <a:solidFill>
                <a:srgbClr val="00B050"/>
              </a:solidFill>
            </a:endParaRPr>
          </a:p>
          <a:p>
            <a:pPr lvl="0" defTabSz="609600">
              <a:lnSpc>
                <a:spcPct val="130000"/>
              </a:lnSpc>
              <a:defRPr/>
            </a:pPr>
            <a:r>
              <a:rPr lang="en-US" altLang="zh-CN" sz="1400" b="1" dirty="0" smtClean="0">
                <a:solidFill>
                  <a:srgbClr val="00B050"/>
                </a:solidFill>
              </a:rPr>
              <a:t>2</a:t>
            </a:r>
            <a:r>
              <a:rPr lang="zh-CN" altLang="en-US" sz="1400" b="1" dirty="0" smtClean="0">
                <a:solidFill>
                  <a:srgbClr val="00B050"/>
                </a:solidFill>
              </a:rPr>
              <a:t>．如果</a:t>
            </a:r>
            <a:r>
              <a:rPr lang="en-US" altLang="zh-CN" sz="1400" b="1" dirty="0" smtClean="0">
                <a:solidFill>
                  <a:srgbClr val="00B050"/>
                </a:solidFill>
              </a:rPr>
              <a:t>instance</a:t>
            </a:r>
            <a:r>
              <a:rPr lang="zh-CN" altLang="en-US" sz="1400" b="1" dirty="0">
                <a:solidFill>
                  <a:srgbClr val="00B050"/>
                </a:solidFill>
              </a:rPr>
              <a:t>变量是一个对象</a:t>
            </a:r>
            <a:r>
              <a:rPr lang="zh-CN" altLang="en-US" sz="1400" b="1" dirty="0" smtClean="0">
                <a:solidFill>
                  <a:srgbClr val="00B050"/>
                </a:solidFill>
              </a:rPr>
              <a:t>，那</a:t>
            </a:r>
            <a:r>
              <a:rPr lang="zh-CN" altLang="en-US" sz="1400" b="1" dirty="0">
                <a:solidFill>
                  <a:srgbClr val="00B050"/>
                </a:solidFill>
              </a:rPr>
              <a:t>上述方法仍然不安全，</a:t>
            </a:r>
            <a:r>
              <a:rPr lang="zh-CN" altLang="en-US" sz="1400" b="1" dirty="0" smtClean="0">
                <a:solidFill>
                  <a:srgbClr val="00B050"/>
                </a:solidFill>
              </a:rPr>
              <a:t>因为外界可以通过</a:t>
            </a:r>
            <a:r>
              <a:rPr lang="en-US" altLang="zh-CN" sz="1400" b="1" dirty="0" smtClean="0">
                <a:solidFill>
                  <a:srgbClr val="00B050"/>
                </a:solidFill>
              </a:rPr>
              <a:t>get</a:t>
            </a:r>
            <a:r>
              <a:rPr lang="zh-CN" altLang="en-US" sz="1400" b="1" dirty="0" smtClean="0">
                <a:solidFill>
                  <a:srgbClr val="00B050"/>
                </a:solidFill>
              </a:rPr>
              <a:t>方法获得引用。这个</a:t>
            </a:r>
            <a:r>
              <a:rPr lang="zh-CN" altLang="en-US" sz="1400" b="1" dirty="0">
                <a:solidFill>
                  <a:srgbClr val="00B050"/>
                </a:solidFill>
              </a:rPr>
              <a:t>时候就需要将</a:t>
            </a:r>
            <a:r>
              <a:rPr lang="en-US" altLang="zh-CN" sz="1400" b="1" dirty="0">
                <a:solidFill>
                  <a:srgbClr val="00B050"/>
                </a:solidFill>
              </a:rPr>
              <a:t>get</a:t>
            </a:r>
            <a:r>
              <a:rPr lang="zh-CN" altLang="en-US" sz="1400" b="1" dirty="0">
                <a:solidFill>
                  <a:srgbClr val="00B050"/>
                </a:solidFill>
              </a:rPr>
              <a:t>方法也加上</a:t>
            </a:r>
            <a:r>
              <a:rPr lang="en-US" altLang="zh-CN" sz="1400" b="1" dirty="0">
                <a:solidFill>
                  <a:srgbClr val="00B050"/>
                </a:solidFill>
              </a:rPr>
              <a:t>synchronized</a:t>
            </a:r>
            <a:r>
              <a:rPr lang="zh-CN" altLang="en-US" sz="1400" b="1" dirty="0" smtClean="0">
                <a:solidFill>
                  <a:srgbClr val="00B050"/>
                </a:solidFill>
              </a:rPr>
              <a:t>同步</a:t>
            </a:r>
            <a:r>
              <a:rPr lang="en-US" altLang="zh-CN" sz="1400" b="1" dirty="0" smtClean="0">
                <a:solidFill>
                  <a:srgbClr val="00B050"/>
                </a:solidFill>
              </a:rPr>
              <a:t>,</a:t>
            </a:r>
            <a:r>
              <a:rPr lang="zh-CN" altLang="en-US" sz="1400" b="1" dirty="0" smtClean="0">
                <a:solidFill>
                  <a:srgbClr val="00B050"/>
                </a:solidFill>
              </a:rPr>
              <a:t>并且</a:t>
            </a:r>
            <a:r>
              <a:rPr lang="zh-CN" altLang="en-US" sz="1400" b="1" dirty="0">
                <a:solidFill>
                  <a:srgbClr val="00B050"/>
                </a:solidFill>
              </a:rPr>
              <a:t>，</a:t>
            </a:r>
            <a:r>
              <a:rPr lang="zh-CN" altLang="en-US" sz="1400" b="1" dirty="0" smtClean="0">
                <a:solidFill>
                  <a:srgbClr val="00B050"/>
                </a:solidFill>
              </a:rPr>
              <a:t>只</a:t>
            </a:r>
            <a:r>
              <a:rPr lang="zh-CN" altLang="en-US" sz="1400" b="1" dirty="0">
                <a:solidFill>
                  <a:srgbClr val="00B050"/>
                </a:solidFill>
              </a:rPr>
              <a:t>返回这个</a:t>
            </a:r>
            <a:r>
              <a:rPr lang="en-US" altLang="zh-CN" sz="1400" b="1" dirty="0">
                <a:solidFill>
                  <a:srgbClr val="00B050"/>
                </a:solidFill>
              </a:rPr>
              <a:t>private</a:t>
            </a:r>
            <a:r>
              <a:rPr lang="zh-CN" altLang="en-US" sz="1400" b="1" dirty="0">
                <a:solidFill>
                  <a:srgbClr val="00B050"/>
                </a:solidFill>
              </a:rPr>
              <a:t>对象的</a:t>
            </a:r>
            <a:r>
              <a:rPr lang="en-US" altLang="zh-CN" sz="1400" b="1" dirty="0">
                <a:solidFill>
                  <a:srgbClr val="00B050"/>
                </a:solidFill>
              </a:rPr>
              <a:t>clone</a:t>
            </a:r>
            <a:r>
              <a:rPr lang="en-US" altLang="zh-CN" sz="1400" b="1" dirty="0" smtClean="0">
                <a:solidFill>
                  <a:srgbClr val="00B050"/>
                </a:solidFill>
              </a:rPr>
              <a:t>()</a:t>
            </a:r>
            <a:r>
              <a:rPr lang="zh-CN" altLang="en-US" sz="1400" b="1" dirty="0" smtClean="0">
                <a:solidFill>
                  <a:srgbClr val="00B050"/>
                </a:solidFill>
              </a:rPr>
              <a:t>。</a:t>
            </a:r>
            <a:endParaRPr lang="en-US" altLang="zh-CN" sz="1400" b="1" dirty="0" smtClean="0">
              <a:solidFill>
                <a:srgbClr val="00B050"/>
              </a:solidFill>
            </a:endParaRPr>
          </a:p>
          <a:p>
            <a:pPr lvl="0" defTabSz="609600">
              <a:lnSpc>
                <a:spcPct val="130000"/>
              </a:lnSpc>
              <a:defRPr/>
            </a:pPr>
            <a:r>
              <a:rPr lang="zh-CN" altLang="en-US" sz="1400" b="1" dirty="0" smtClean="0">
                <a:solidFill>
                  <a:srgbClr val="00B050"/>
                </a:solidFill>
              </a:rPr>
              <a:t>或者使用</a:t>
            </a:r>
            <a:r>
              <a:rPr lang="en-US" altLang="zh-CN" sz="1400" b="1" dirty="0" err="1" smtClean="0">
                <a:solidFill>
                  <a:srgbClr val="00B050"/>
                </a:solidFill>
              </a:rPr>
              <a:t>Collections.synchronizedMap</a:t>
            </a:r>
            <a:r>
              <a:rPr lang="en-US" altLang="zh-CN" sz="1400" b="1" dirty="0" smtClean="0">
                <a:solidFill>
                  <a:srgbClr val="00B050"/>
                </a:solidFill>
              </a:rPr>
              <a:t>(new </a:t>
            </a:r>
            <a:r>
              <a:rPr lang="en-US" altLang="zh-CN" sz="1400" b="1" dirty="0" err="1">
                <a:solidFill>
                  <a:srgbClr val="00B050"/>
                </a:solidFill>
              </a:rPr>
              <a:t>HashMap</a:t>
            </a:r>
            <a:r>
              <a:rPr lang="en-US" altLang="zh-CN" sz="1400" b="1" dirty="0" smtClean="0">
                <a:solidFill>
                  <a:srgbClr val="00B050"/>
                </a:solidFill>
              </a:rPr>
              <a:t>())</a:t>
            </a:r>
            <a:r>
              <a:rPr lang="zh-CN" altLang="en-US" sz="1400" b="1" dirty="0" smtClean="0">
                <a:solidFill>
                  <a:srgbClr val="00B050"/>
                </a:solidFill>
              </a:rPr>
              <a:t>等线程安全包装方法</a:t>
            </a:r>
            <a:endParaRPr kumimoji="0" lang="zh-CN" altLang="en-US" sz="1335" b="1" i="0" u="none" strike="noStrike" kern="0" cap="none" spc="0" normalizeH="0" baseline="0" noProof="0" dirty="0">
              <a:ln>
                <a:noFill/>
              </a:ln>
              <a:solidFill>
                <a:srgbClr val="00B050"/>
              </a:solidFill>
              <a:effectLst/>
              <a:uLnTx/>
              <a:uFillTx/>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smtClean="0"/>
              <a:t>04</a:t>
            </a:r>
            <a:endParaRPr lang="zh-CN" altLang="en-US" dirty="0"/>
          </a:p>
        </p:txBody>
      </p:sp>
      <p:sp>
        <p:nvSpPr>
          <p:cNvPr id="3" name="文本占位符 2"/>
          <p:cNvSpPr>
            <a:spLocks noGrp="1"/>
          </p:cNvSpPr>
          <p:nvPr>
            <p:ph type="body" sz="quarter" idx="12"/>
          </p:nvPr>
        </p:nvSpPr>
        <p:spPr>
          <a:xfrm>
            <a:off x="1318277" y="420675"/>
            <a:ext cx="3167095" cy="375809"/>
          </a:xfrm>
        </p:spPr>
        <p:txBody>
          <a:bodyPr/>
          <a:lstStyle/>
          <a:p>
            <a:pPr marL="0" lvl="0" indent="0" defTabSz="609600">
              <a:lnSpc>
                <a:spcPct val="110000"/>
              </a:lnSpc>
              <a:spcBef>
                <a:spcPts val="0"/>
              </a:spcBef>
              <a:buNone/>
              <a:defRPr/>
            </a:pPr>
            <a:r>
              <a:rPr lang="zh-CN" altLang="en-US" kern="0" dirty="0" smtClean="0">
                <a:solidFill>
                  <a:schemeClr val="accent6">
                    <a:lumMod val="50000"/>
                  </a:schemeClr>
                </a:solidFill>
              </a:rPr>
              <a:t>同步锁的使用技巧</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
        <p:nvSpPr>
          <p:cNvPr id="4" name="椭圆 3"/>
          <p:cNvSpPr/>
          <p:nvPr/>
        </p:nvSpPr>
        <p:spPr>
          <a:xfrm>
            <a:off x="3101072" y="3029330"/>
            <a:ext cx="1384300" cy="138430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27167" y="3782566"/>
            <a:ext cx="5878609" cy="232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mac whit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4337" y="1444588"/>
            <a:ext cx="5415663" cy="5142283"/>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761066"/>
            <a:ext cx="4779264" cy="2853267"/>
          </a:xfrm>
          <a:prstGeom prst="rect">
            <a:avLst/>
          </a:prstGeom>
        </p:spPr>
      </p:pic>
      <p:grpSp>
        <p:nvGrpSpPr>
          <p:cNvPr id="11" name="组 10"/>
          <p:cNvGrpSpPr/>
          <p:nvPr/>
        </p:nvGrpSpPr>
        <p:grpSpPr>
          <a:xfrm>
            <a:off x="6462524" y="2029608"/>
            <a:ext cx="5467015" cy="831429"/>
            <a:chOff x="4743860" y="1425249"/>
            <a:chExt cx="4100262" cy="623572"/>
          </a:xfrm>
        </p:grpSpPr>
        <p:sp>
          <p:nvSpPr>
            <p:cNvPr id="12" name="矩形 11"/>
            <p:cNvSpPr/>
            <p:nvPr/>
          </p:nvSpPr>
          <p:spPr>
            <a:xfrm>
              <a:off x="4743860" y="1425249"/>
              <a:ext cx="4100260" cy="623572"/>
            </a:xfrm>
            <a:prstGeom prst="rect">
              <a:avLst/>
            </a:prstGeom>
            <a:solidFill>
              <a:schemeClr val="accent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a:ea typeface="微软雅黑" panose="020B0503020204020204" pitchFamily="34" charset="-122"/>
              </a:endParaRPr>
            </a:p>
          </p:txBody>
        </p:sp>
        <p:sp>
          <p:nvSpPr>
            <p:cNvPr id="13" name="矩形 12"/>
            <p:cNvSpPr/>
            <p:nvPr/>
          </p:nvSpPr>
          <p:spPr>
            <a:xfrm>
              <a:off x="4743862" y="1513507"/>
              <a:ext cx="4100260" cy="512448"/>
            </a:xfrm>
            <a:prstGeom prst="rect">
              <a:avLst/>
            </a:prstGeom>
            <a:effectLst>
              <a:outerShdw blurRad="50800" dist="38100" dir="5400000" algn="t" rotWithShape="0">
                <a:prstClr val="black">
                  <a:alpha val="40000"/>
                </a:prstClr>
              </a:outerShdw>
            </a:effectLst>
          </p:spPr>
          <p:txBody>
            <a:bodyPr wrap="square">
              <a:spAutoFit/>
            </a:bodyPr>
            <a:lstStyle/>
            <a:p>
              <a:pPr marL="0" marR="0" lvl="0" indent="0" algn="ctr" defTabSz="609600" eaLnBrk="1" fontAlgn="auto" latinLnBrk="0" hangingPunct="1">
                <a:lnSpc>
                  <a:spcPct val="80000"/>
                </a:lnSpc>
                <a:spcBef>
                  <a:spcPts val="0"/>
                </a:spcBef>
                <a:spcAft>
                  <a:spcPts val="0"/>
                </a:spcAft>
                <a:buClrTx/>
                <a:buSzTx/>
                <a:buFontTx/>
                <a:buNone/>
                <a:defRPr/>
              </a:pPr>
              <a:r>
                <a:rPr kumimoji="1" lang="zh-CN" altLang="en-US" sz="4800" b="1" i="0" u="none" strike="noStrike" kern="0" cap="none" spc="0" normalizeH="0" baseline="0" noProof="0" dirty="0" smtClean="0">
                  <a:ln>
                    <a:noFill/>
                  </a:ln>
                  <a:solidFill>
                    <a:prstClr val="white"/>
                  </a:solidFill>
                  <a:effectLst/>
                  <a:uLnTx/>
                  <a:uFillTx/>
                  <a:ea typeface="微软雅黑" panose="020B0503020204020204" pitchFamily="34" charset="-122"/>
                  <a:cs typeface="微软雅黑" panose="020B0503020204020204" pitchFamily="34" charset="-122"/>
                </a:rPr>
                <a:t>同步锁低性能</a:t>
              </a:r>
              <a:endParaRPr kumimoji="1" lang="en-US" altLang="zh-CN" sz="4800" b="1" i="0" u="none" strike="noStrike" kern="0" cap="none" spc="0" normalizeH="0" baseline="0" noProof="0" dirty="0" smtClean="0">
                <a:ln>
                  <a:noFill/>
                </a:ln>
                <a:solidFill>
                  <a:prstClr val="white"/>
                </a:solidFill>
                <a:effectLst/>
                <a:uLnTx/>
                <a:uFillTx/>
                <a:ea typeface="微软雅黑" panose="020B0503020204020204" pitchFamily="34" charset="-122"/>
                <a:cs typeface="微软雅黑" panose="020B0503020204020204" pitchFamily="34" charset="-122"/>
              </a:endParaRPr>
            </a:p>
          </p:txBody>
        </p:sp>
      </p:grpSp>
      <p:sp>
        <p:nvSpPr>
          <p:cNvPr id="14" name="矩形 13"/>
          <p:cNvSpPr/>
          <p:nvPr/>
        </p:nvSpPr>
        <p:spPr>
          <a:xfrm>
            <a:off x="6325941" y="3609297"/>
            <a:ext cx="5603596" cy="2585323"/>
          </a:xfrm>
          <a:prstGeom prst="rect">
            <a:avLst/>
          </a:prstGeom>
        </p:spPr>
        <p:txBody>
          <a:bodyPr wrap="square">
            <a:spAutoFit/>
          </a:bodyPr>
          <a:lstStyle/>
          <a:p>
            <a:pPr lvl="0" defTabSz="609600">
              <a:lnSpc>
                <a:spcPct val="130000"/>
              </a:lnSpc>
              <a:defRPr/>
            </a:pPr>
            <a:r>
              <a:rPr lang="en-US" altLang="zh-CN" sz="1400" dirty="0">
                <a:solidFill>
                  <a:schemeClr val="bg1"/>
                </a:solidFill>
              </a:rPr>
              <a:t>Synchronized</a:t>
            </a:r>
            <a:r>
              <a:rPr lang="zh-CN" altLang="en-US" sz="1400" dirty="0">
                <a:solidFill>
                  <a:schemeClr val="bg1"/>
                </a:solidFill>
              </a:rPr>
              <a:t>是通过对象内部的一个叫做监视器锁（</a:t>
            </a:r>
            <a:r>
              <a:rPr lang="en-US" altLang="zh-CN" sz="1400" dirty="0">
                <a:solidFill>
                  <a:schemeClr val="bg1"/>
                </a:solidFill>
              </a:rPr>
              <a:t>monitor</a:t>
            </a:r>
            <a:r>
              <a:rPr lang="zh-CN" altLang="en-US" sz="1400" dirty="0">
                <a:solidFill>
                  <a:schemeClr val="bg1"/>
                </a:solidFill>
              </a:rPr>
              <a:t>）来实现的。但是监视器锁本质又是依赖于底层的操作系统的</a:t>
            </a:r>
            <a:r>
              <a:rPr lang="en-US" altLang="zh-CN" sz="1400" dirty="0" err="1">
                <a:solidFill>
                  <a:schemeClr val="bg1"/>
                </a:solidFill>
              </a:rPr>
              <a:t>Mutex</a:t>
            </a:r>
            <a:r>
              <a:rPr lang="en-US" altLang="zh-CN" sz="1400" dirty="0">
                <a:solidFill>
                  <a:schemeClr val="bg1"/>
                </a:solidFill>
              </a:rPr>
              <a:t> Lock</a:t>
            </a:r>
            <a:r>
              <a:rPr lang="zh-CN" altLang="en-US" sz="1400" dirty="0">
                <a:solidFill>
                  <a:schemeClr val="bg1"/>
                </a:solidFill>
              </a:rPr>
              <a:t>来实现的。而操作系统实现线程之间的切换这就需要从用户态转换到核心态，这个成本非常高，状态之间的转换需要相对比较长的时间，这就是为什么</a:t>
            </a:r>
            <a:r>
              <a:rPr lang="en-US" altLang="zh-CN" sz="1400" dirty="0">
                <a:solidFill>
                  <a:schemeClr val="bg1"/>
                </a:solidFill>
              </a:rPr>
              <a:t>Synchronized</a:t>
            </a:r>
            <a:r>
              <a:rPr lang="zh-CN" altLang="en-US" sz="1400" dirty="0">
                <a:solidFill>
                  <a:schemeClr val="bg1"/>
                </a:solidFill>
              </a:rPr>
              <a:t>效率低的原因。因此，这种依赖于操作系统</a:t>
            </a:r>
            <a:r>
              <a:rPr lang="en-US" altLang="zh-CN" sz="1400" dirty="0" err="1">
                <a:solidFill>
                  <a:schemeClr val="bg1"/>
                </a:solidFill>
              </a:rPr>
              <a:t>Mutex</a:t>
            </a:r>
            <a:r>
              <a:rPr lang="en-US" altLang="zh-CN" sz="1400" dirty="0">
                <a:solidFill>
                  <a:schemeClr val="bg1"/>
                </a:solidFill>
              </a:rPr>
              <a:t> Lock</a:t>
            </a:r>
            <a:r>
              <a:rPr lang="zh-CN" altLang="en-US" sz="1400" dirty="0">
                <a:solidFill>
                  <a:schemeClr val="bg1"/>
                </a:solidFill>
              </a:rPr>
              <a:t>所实现的锁我们称之为“重量级锁”。</a:t>
            </a:r>
            <a:r>
              <a:rPr lang="en-US" altLang="zh-CN" sz="1400" dirty="0">
                <a:solidFill>
                  <a:schemeClr val="bg1"/>
                </a:solidFill>
              </a:rPr>
              <a:t>JDK</a:t>
            </a:r>
            <a:r>
              <a:rPr lang="zh-CN" altLang="en-US" sz="1400" dirty="0">
                <a:solidFill>
                  <a:schemeClr val="bg1"/>
                </a:solidFill>
              </a:rPr>
              <a:t>中对</a:t>
            </a:r>
            <a:r>
              <a:rPr lang="en-US" altLang="zh-CN" sz="1400" dirty="0">
                <a:solidFill>
                  <a:schemeClr val="bg1"/>
                </a:solidFill>
              </a:rPr>
              <a:t>Synchronized</a:t>
            </a:r>
            <a:r>
              <a:rPr lang="zh-CN" altLang="en-US" sz="1400" dirty="0">
                <a:solidFill>
                  <a:schemeClr val="bg1"/>
                </a:solidFill>
              </a:rPr>
              <a:t>做的种种优化，其核心都是为了减少这种重量级锁的使用。</a:t>
            </a:r>
            <a:r>
              <a:rPr lang="en-US" altLang="zh-CN" sz="1400" dirty="0">
                <a:solidFill>
                  <a:schemeClr val="bg1"/>
                </a:solidFill>
              </a:rPr>
              <a:t>JDK1.6</a:t>
            </a:r>
            <a:r>
              <a:rPr lang="zh-CN" altLang="en-US" sz="1400" dirty="0">
                <a:solidFill>
                  <a:schemeClr val="bg1"/>
                </a:solidFill>
              </a:rPr>
              <a:t>以后，为了减少获得锁和释放锁所带来的性能消耗，提高性能，引入了“轻量级锁”和“偏向锁”。</a:t>
            </a:r>
            <a:endParaRPr kumimoji="1" lang="en-US" altLang="zh-CN" sz="1335" b="0" i="0" u="none" strike="noStrike" kern="0" cap="none" spc="0" normalizeH="0" baseline="0" noProof="0" dirty="0">
              <a:ln>
                <a:noFill/>
              </a:ln>
              <a:solidFill>
                <a:schemeClr val="bg1"/>
              </a:solidFill>
              <a:effectLst/>
              <a:uLnTx/>
              <a:uFillTx/>
              <a:latin typeface="Arial" panose="020B0604020202020204"/>
              <a:ea typeface="微软雅黑" panose="020B0503020204020204" pitchFamily="34" charset="-122"/>
              <a:cs typeface="Arial" panose="020B0604020202020204"/>
            </a:endParaRPr>
          </a:p>
        </p:txBody>
      </p:sp>
      <p:pic>
        <p:nvPicPr>
          <p:cNvPr id="18" name="图片 17">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6" name="文本占位符 5"/>
          <p:cNvSpPr>
            <a:spLocks noGrp="1"/>
          </p:cNvSpPr>
          <p:nvPr>
            <p:ph type="body" sz="quarter" idx="11"/>
          </p:nvPr>
        </p:nvSpPr>
        <p:spPr/>
        <p:txBody>
          <a:bodyPr/>
          <a:lstStyle/>
          <a:p>
            <a:r>
              <a:rPr lang="en-US" altLang="zh-CN" dirty="0" smtClean="0"/>
              <a:t>05</a:t>
            </a:r>
            <a:endParaRPr lang="zh-CN" altLang="en-US" dirty="0"/>
          </a:p>
        </p:txBody>
      </p:sp>
      <p:sp>
        <p:nvSpPr>
          <p:cNvPr id="7" name="文本占位符 6"/>
          <p:cNvSpPr>
            <a:spLocks noGrp="1"/>
          </p:cNvSpPr>
          <p:nvPr>
            <p:ph type="body" sz="quarter" idx="12"/>
          </p:nvPr>
        </p:nvSpPr>
        <p:spPr>
          <a:xfrm>
            <a:off x="1318277" y="404934"/>
            <a:ext cx="3167095" cy="407291"/>
          </a:xfrm>
        </p:spPr>
        <p:txBody>
          <a:bodyPr/>
          <a:lstStyle/>
          <a:p>
            <a:pPr marL="0" lvl="0" indent="0" defTabSz="609600">
              <a:lnSpc>
                <a:spcPct val="110000"/>
              </a:lnSpc>
              <a:spcBef>
                <a:spcPts val="0"/>
              </a:spcBef>
              <a:buNone/>
              <a:defRPr/>
            </a:pP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同步锁的原理</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8580423" y="1434504"/>
            <a:ext cx="1037463" cy="1754326"/>
          </a:xfrm>
        </p:spPr>
        <p:txBody>
          <a:bodyPr/>
          <a:lstStyle/>
          <a:p>
            <a:pPr marL="0" indent="0">
              <a:buNone/>
            </a:pPr>
            <a:r>
              <a:rPr lang="en-US" altLang="zh-CN" dirty="0"/>
              <a:t>4</a:t>
            </a:r>
            <a:endParaRPr lang="zh-CN" altLang="en-US" dirty="0"/>
          </a:p>
        </p:txBody>
      </p:sp>
      <p:sp>
        <p:nvSpPr>
          <p:cNvPr id="14" name="文本占位符 13"/>
          <p:cNvSpPr>
            <a:spLocks noGrp="1"/>
          </p:cNvSpPr>
          <p:nvPr>
            <p:ph type="body" sz="quarter" idx="11"/>
          </p:nvPr>
        </p:nvSpPr>
        <p:spPr>
          <a:xfrm>
            <a:off x="7313230" y="3454400"/>
            <a:ext cx="3619902" cy="535531"/>
          </a:xfrm>
        </p:spPr>
        <p:txBody>
          <a:bodyPr/>
          <a:lstStyle/>
          <a:p>
            <a:pPr lvl="0"/>
            <a:r>
              <a:rPr lang="en-US" altLang="zh-CN" kern="0" dirty="0"/>
              <a:t>PART FOUR  </a:t>
            </a:r>
            <a:r>
              <a:rPr lang="en-US" altLang="zh-CN" kern="0" dirty="0" smtClean="0"/>
              <a:t>LOCK</a:t>
            </a:r>
            <a:endParaRPr lang="zh-CN" altLang="en-US" kern="0" dirty="0"/>
          </a:p>
        </p:txBody>
      </p:sp>
      <p:sp>
        <p:nvSpPr>
          <p:cNvPr id="15" name="文本占位符 14"/>
          <p:cNvSpPr>
            <a:spLocks noGrp="1"/>
          </p:cNvSpPr>
          <p:nvPr>
            <p:ph type="body" sz="quarter" idx="12"/>
          </p:nvPr>
        </p:nvSpPr>
        <p:spPr>
          <a:xfrm>
            <a:off x="7134496" y="4052985"/>
            <a:ext cx="3977371" cy="1959062"/>
          </a:xfrm>
        </p:spPr>
        <p:txBody>
          <a:bodyPr/>
          <a:lstStyle/>
          <a:p>
            <a:pPr lvl="0" defTabSz="609600">
              <a:lnSpc>
                <a:spcPct val="130000"/>
              </a:lnSpc>
              <a:spcBef>
                <a:spcPts val="0"/>
              </a:spcBef>
              <a:defRPr/>
            </a:pPr>
            <a:r>
              <a:rPr lang="en-US" altLang="zh-CN" dirty="0" err="1" smtClean="0"/>
              <a:t>java.util.concurrent.locks.Lock</a:t>
            </a:r>
            <a:r>
              <a:rPr lang="zh-CN" altLang="en-US" dirty="0" smtClean="0"/>
              <a:t>接口</a:t>
            </a:r>
            <a:endParaRPr lang="en-US" altLang="zh-CN" dirty="0"/>
          </a:p>
          <a:p>
            <a:pPr lvl="0" defTabSz="609600">
              <a:lnSpc>
                <a:spcPct val="130000"/>
              </a:lnSpc>
              <a:spcBef>
                <a:spcPts val="0"/>
              </a:spcBef>
              <a:defRPr/>
            </a:pPr>
            <a:r>
              <a:rPr lang="en-US" altLang="zh-CN" dirty="0" smtClean="0"/>
              <a:t>1</a:t>
            </a:r>
            <a:r>
              <a:rPr lang="en-US" altLang="zh-CN" dirty="0"/>
              <a:t>.</a:t>
            </a:r>
            <a:r>
              <a:rPr lang="zh-CN" altLang="en-US" dirty="0"/>
              <a:t>如果希望当获取锁时，有一个等待时间，不会无限期等待下去。</a:t>
            </a:r>
            <a:br>
              <a:rPr lang="zh-CN" altLang="en-US" dirty="0"/>
            </a:br>
            <a:r>
              <a:rPr lang="en-US" altLang="zh-CN" dirty="0" smtClean="0"/>
              <a:t>2</a:t>
            </a:r>
            <a:r>
              <a:rPr lang="en-US" altLang="zh-CN" dirty="0"/>
              <a:t>.</a:t>
            </a:r>
            <a:r>
              <a:rPr lang="zh-CN" altLang="en-US" dirty="0"/>
              <a:t>希望当获取不到锁时，能够响应中断</a:t>
            </a:r>
            <a:br>
              <a:rPr lang="zh-CN" altLang="en-US" dirty="0"/>
            </a:br>
            <a:r>
              <a:rPr lang="en-US" altLang="zh-CN" dirty="0" smtClean="0"/>
              <a:t>3</a:t>
            </a:r>
            <a:r>
              <a:rPr lang="en-US" altLang="zh-CN" dirty="0"/>
              <a:t>.</a:t>
            </a:r>
            <a:r>
              <a:rPr lang="zh-CN" altLang="en-US" dirty="0"/>
              <a:t>当读多，写少的应用时，希望提高性能</a:t>
            </a:r>
            <a:br>
              <a:rPr lang="zh-CN" altLang="en-US" dirty="0"/>
            </a:br>
            <a:r>
              <a:rPr lang="en-US" altLang="zh-CN" dirty="0" smtClean="0"/>
              <a:t>4</a:t>
            </a:r>
            <a:r>
              <a:rPr lang="en-US" altLang="zh-CN" dirty="0"/>
              <a:t>.</a:t>
            </a:r>
            <a:r>
              <a:rPr lang="zh-CN" altLang="en-US" dirty="0"/>
              <a:t>获取不到锁时，立即返回</a:t>
            </a:r>
            <a:r>
              <a:rPr lang="en-US" altLang="zh-CN" dirty="0"/>
              <a:t>false</a:t>
            </a:r>
            <a:r>
              <a:rPr lang="zh-CN" altLang="en-US" dirty="0"/>
              <a:t>。获取到锁时返回</a:t>
            </a:r>
            <a:r>
              <a:rPr lang="en-US" altLang="zh-CN" dirty="0"/>
              <a:t>true</a:t>
            </a:r>
            <a:r>
              <a:rPr lang="zh-CN" altLang="en-US" dirty="0"/>
              <a:t>。</a:t>
            </a:r>
            <a:endParaRPr kumimoji="1"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00</a:t>
            </a:r>
            <a:endParaRPr lang="en-US" altLang="zh-CN" dirty="0"/>
          </a:p>
        </p:txBody>
      </p:sp>
      <p:sp>
        <p:nvSpPr>
          <p:cNvPr id="10" name="文本占位符 9"/>
          <p:cNvSpPr>
            <a:spLocks noGrp="1"/>
          </p:cNvSpPr>
          <p:nvPr>
            <p:ph type="body" sz="quarter" idx="12"/>
          </p:nvPr>
        </p:nvSpPr>
        <p:spPr>
          <a:xfrm>
            <a:off x="1318277" y="404935"/>
            <a:ext cx="3167095" cy="407291"/>
          </a:xfrm>
        </p:spPr>
        <p:txBody>
          <a:bodyPr/>
          <a:lstStyle/>
          <a:p>
            <a:pPr marL="0" lvl="0" indent="0" defTabSz="609600">
              <a:lnSpc>
                <a:spcPct val="110000"/>
              </a:lnSpc>
              <a:spcBef>
                <a:spcPts val="0"/>
              </a:spcBef>
              <a:buNone/>
              <a:defRPr/>
            </a:pP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LOCK</a:t>
            </a: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的基本结构</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
        <p:nvSpPr>
          <p:cNvPr id="25" name="矩形 24"/>
          <p:cNvSpPr/>
          <p:nvPr/>
        </p:nvSpPr>
        <p:spPr>
          <a:xfrm>
            <a:off x="3911924" y="993471"/>
            <a:ext cx="1708587" cy="372410"/>
          </a:xfrm>
          <a:prstGeom prst="rect">
            <a:avLst/>
          </a:prstGeom>
        </p:spPr>
        <p:txBody>
          <a:bodyPr wrap="square">
            <a:spAutoFit/>
          </a:bodyPr>
          <a:lstStyle/>
          <a:p>
            <a:pPr lvl="0" defTabSz="609600">
              <a:lnSpc>
                <a:spcPct val="130000"/>
              </a:lnSpc>
              <a:defRPr/>
            </a:pPr>
            <a:r>
              <a:rPr kumimoji="1" lang="zh-CN" altLang="en-US" sz="1400" b="1" i="0" u="none" strike="noStrike" kern="0" cap="none" spc="0" normalizeH="0" baseline="0" noProof="0" dirty="0" smtClean="0">
                <a:ln>
                  <a:noFill/>
                </a:ln>
                <a:effectLst/>
                <a:uLnTx/>
                <a:uFillTx/>
                <a:latin typeface="Arial" panose="020B0604020202020204"/>
                <a:ea typeface="微软雅黑" panose="020B0503020204020204" pitchFamily="34" charset="-122"/>
                <a:cs typeface="Arial" panose="020B0604020202020204"/>
              </a:rPr>
              <a:t>锁的基本使用示例</a:t>
            </a:r>
            <a:r>
              <a:rPr kumimoji="1" lang="en-US" altLang="zh-CN" sz="1400" b="1" i="0" u="none" strike="noStrike" kern="0" cap="none" spc="0" normalizeH="0" baseline="0" noProof="0" dirty="0" smtClean="0">
                <a:ln>
                  <a:noFill/>
                </a:ln>
                <a:effectLst/>
                <a:uLnTx/>
                <a:uFillTx/>
                <a:latin typeface="Arial" panose="020B0604020202020204"/>
                <a:ea typeface="微软雅黑" panose="020B0503020204020204" pitchFamily="34" charset="-122"/>
                <a:cs typeface="Arial" panose="020B0604020202020204"/>
              </a:rPr>
              <a:t>:</a:t>
            </a:r>
            <a:endParaRPr kumimoji="1" lang="en-US" altLang="zh-CN" sz="1400" b="1" i="0" u="none" strike="noStrike" kern="0" cap="none" spc="0" normalizeH="0" baseline="0" noProof="0" dirty="0">
              <a:ln>
                <a:noFill/>
              </a:ln>
              <a:effectLst/>
              <a:uLnTx/>
              <a:uFillTx/>
              <a:latin typeface="Arial" panose="020B0604020202020204"/>
              <a:ea typeface="微软雅黑" panose="020B0503020204020204" pitchFamily="34" charset="-122"/>
              <a:cs typeface="Arial" panose="020B0604020202020204"/>
            </a:endParaRPr>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1924" y="1430180"/>
            <a:ext cx="3988491" cy="174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691" y="1365881"/>
            <a:ext cx="2324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591066" y="993471"/>
            <a:ext cx="1708587" cy="344710"/>
          </a:xfrm>
          <a:prstGeom prst="rect">
            <a:avLst/>
          </a:prstGeom>
        </p:spPr>
        <p:txBody>
          <a:bodyPr wrap="square">
            <a:spAutoFit/>
          </a:bodyPr>
          <a:lstStyle/>
          <a:p>
            <a:pPr lvl="0" defTabSz="609600">
              <a:lnSpc>
                <a:spcPct val="130000"/>
              </a:lnSpc>
              <a:defRPr/>
            </a:pPr>
            <a:r>
              <a:rPr kumimoji="1" lang="zh-CN" altLang="en-US" sz="1400" b="1" i="0" u="none" strike="noStrike" kern="0" cap="none" spc="0" normalizeH="0" baseline="0" noProof="0" dirty="0" smtClean="0">
                <a:ln>
                  <a:noFill/>
                </a:ln>
                <a:effectLst/>
                <a:uLnTx/>
                <a:uFillTx/>
                <a:latin typeface="Arial" panose="020B0604020202020204"/>
                <a:ea typeface="微软雅黑" panose="020B0503020204020204" pitchFamily="34" charset="-122"/>
                <a:cs typeface="Arial" panose="020B0604020202020204"/>
              </a:rPr>
              <a:t>锁的包结构</a:t>
            </a:r>
            <a:r>
              <a:rPr kumimoji="1" lang="en-US" altLang="zh-CN" sz="1400" b="1" i="0" u="none" strike="noStrike" kern="0" cap="none" spc="0" normalizeH="0" baseline="0" noProof="0" dirty="0" smtClean="0">
                <a:ln>
                  <a:noFill/>
                </a:ln>
                <a:effectLst/>
                <a:uLnTx/>
                <a:uFillTx/>
                <a:latin typeface="Arial" panose="020B0604020202020204"/>
                <a:ea typeface="微软雅黑" panose="020B0503020204020204" pitchFamily="34" charset="-122"/>
                <a:cs typeface="Arial" panose="020B0604020202020204"/>
              </a:rPr>
              <a:t>:</a:t>
            </a:r>
            <a:endParaRPr kumimoji="1" lang="en-US" altLang="zh-CN" sz="1400" b="1" i="0" u="none" strike="noStrike" kern="0" cap="none" spc="0" normalizeH="0" baseline="0" noProof="0" dirty="0">
              <a:ln>
                <a:noFill/>
              </a:ln>
              <a:effectLst/>
              <a:uLnTx/>
              <a:uFillTx/>
              <a:latin typeface="Arial" panose="020B0604020202020204"/>
              <a:ea typeface="微软雅黑" panose="020B0503020204020204" pitchFamily="34" charset="-122"/>
              <a:cs typeface="Arial" panose="020B0604020202020204"/>
            </a:endParaRPr>
          </a:p>
        </p:txBody>
      </p:sp>
      <p:sp>
        <p:nvSpPr>
          <p:cNvPr id="3" name="TextBox 2"/>
          <p:cNvSpPr txBox="1"/>
          <p:nvPr/>
        </p:nvSpPr>
        <p:spPr>
          <a:xfrm flipH="1">
            <a:off x="613742" y="3527958"/>
            <a:ext cx="4366443" cy="2871555"/>
          </a:xfrm>
          <a:prstGeom prst="rect">
            <a:avLst/>
          </a:prstGeom>
          <a:noFill/>
        </p:spPr>
        <p:txBody>
          <a:bodyPr wrap="square" rtlCol="0">
            <a:spAutoFit/>
          </a:bodyPr>
          <a:lstStyle/>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中断的使用代码实例：</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Thread t1 = new Thread(new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Runable</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Run(){</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选择一</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lock.lock</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选择二</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locl</a:t>
            </a:r>
            <a:r>
              <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a:t>
            </a:r>
            <a:r>
              <a:rPr lang="en-US" altLang="zh-CN" sz="1400" kern="0" dirty="0" err="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lockInterruptibly</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b="1" kern="0" dirty="0" smtClean="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r>
              <a:rPr lang="en-US" altLang="zh-CN" sz="1400" b="1" dirty="0" err="1" smtClean="0">
                <a:solidFill>
                  <a:srgbClr val="00B050"/>
                </a:solidFill>
                <a:effectLst>
                  <a:outerShdw blurRad="38100" dist="38100" dir="2700000" algn="tl">
                    <a:srgbClr val="000000">
                      <a:alpha val="43137"/>
                    </a:srgbClr>
                  </a:outerShdw>
                </a:effectLst>
              </a:rPr>
              <a:t>InterruptedException</a:t>
            </a:r>
            <a:r>
              <a:rPr lang="en-US" altLang="zh-CN" sz="1400" b="1" dirty="0">
                <a:solidFill>
                  <a:srgbClr val="00B050"/>
                </a:solidFill>
                <a:effectLst>
                  <a:outerShdw blurRad="38100" dist="38100" dir="2700000" algn="tl">
                    <a:srgbClr val="000000">
                      <a:alpha val="43137"/>
                    </a:srgbClr>
                  </a:outerShdw>
                </a:effectLst>
              </a:rPr>
              <a:t> </a:t>
            </a:r>
            <a:r>
              <a:rPr lang="en-US" altLang="zh-CN" sz="1400" b="1" dirty="0" smtClean="0">
                <a:solidFill>
                  <a:srgbClr val="00B050"/>
                </a:solidFill>
                <a:effectLst>
                  <a:outerShdw blurRad="38100" dist="38100" dir="2700000" algn="tl">
                    <a:srgbClr val="000000">
                      <a:alpha val="43137"/>
                    </a:srgbClr>
                  </a:outerShdw>
                </a:effectLst>
              </a:rPr>
              <a:t>e</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T1. </a:t>
            </a:r>
            <a:r>
              <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interrupt();</a:t>
            </a:r>
            <a:endParaRPr lang="en-US" altLang="zh-CN" sz="1400" kern="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aphicFrame>
        <p:nvGraphicFramePr>
          <p:cNvPr id="11" name="图示 10"/>
          <p:cNvGraphicFramePr/>
          <p:nvPr/>
        </p:nvGraphicFramePr>
        <p:xfrm>
          <a:off x="4766217" y="3367442"/>
          <a:ext cx="4697984" cy="2791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 68"/>
          <p:cNvGrpSpPr/>
          <p:nvPr/>
        </p:nvGrpSpPr>
        <p:grpSpPr>
          <a:xfrm>
            <a:off x="819767" y="3481140"/>
            <a:ext cx="1305165" cy="1297187"/>
            <a:chOff x="5195592" y="1191489"/>
            <a:chExt cx="978874" cy="972890"/>
          </a:xfrm>
        </p:grpSpPr>
        <p:sp>
          <p:nvSpPr>
            <p:cNvPr id="70" name="Freeform 119"/>
            <p:cNvSpPr>
              <a:spLocks noEditPoints="1"/>
            </p:cNvSpPr>
            <p:nvPr/>
          </p:nvSpPr>
          <p:spPr bwMode="auto">
            <a:xfrm>
              <a:off x="5383737" y="1191489"/>
              <a:ext cx="639300" cy="639300"/>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ln>
          </p:spPr>
          <p:txBody>
            <a:bodyPr vert="horz" wrap="square" lIns="121920" tIns="60960" rIns="121920" bIns="60960" numCol="1" anchor="t" anchorCtr="0" compatLnSpc="1"/>
            <a:lstStyle/>
            <a:p>
              <a:pPr marL="0" marR="0" lvl="0" indent="0"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a typeface="微软雅黑" panose="020B0503020204020204" pitchFamily="34" charset="-122"/>
              </a:endParaRPr>
            </a:p>
          </p:txBody>
        </p:sp>
        <p:sp>
          <p:nvSpPr>
            <p:cNvPr id="71" name="文本框 70"/>
            <p:cNvSpPr txBox="1"/>
            <p:nvPr/>
          </p:nvSpPr>
          <p:spPr>
            <a:xfrm>
              <a:off x="5195592" y="1879637"/>
              <a:ext cx="978874" cy="284742"/>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865" b="1" i="0" u="none" strike="noStrike" kern="0" cap="none" spc="0" normalizeH="0" baseline="0" noProof="0" dirty="0">
                  <a:ln>
                    <a:noFill/>
                  </a:ln>
                  <a:solidFill>
                    <a:schemeClr val="bg1"/>
                  </a:solidFill>
                  <a:effectLst/>
                  <a:uLnTx/>
                  <a:uFillTx/>
                  <a:ea typeface="微软雅黑" panose="020B0503020204020204" pitchFamily="34" charset="-122"/>
                </a:rPr>
                <a:t>TITLE</a:t>
              </a:r>
              <a:r>
                <a:rPr kumimoji="1" lang="zh-CN" altLang="en-US" sz="1865" b="1" i="0" u="none" strike="noStrike" kern="0" cap="none" spc="0" normalizeH="0" baseline="0" noProof="0" dirty="0">
                  <a:ln>
                    <a:noFill/>
                  </a:ln>
                  <a:solidFill>
                    <a:schemeClr val="bg1"/>
                  </a:solidFill>
                  <a:effectLst/>
                  <a:uLnTx/>
                  <a:uFillTx/>
                  <a:ea typeface="微软雅黑" panose="020B0503020204020204" pitchFamily="34" charset="-122"/>
                </a:rPr>
                <a:t> </a:t>
              </a:r>
              <a:r>
                <a:rPr kumimoji="1" lang="en-US" altLang="zh-CN" sz="1865" b="1" i="0" u="none" strike="noStrike" kern="0" cap="none" spc="0" normalizeH="0" baseline="0" noProof="0" dirty="0">
                  <a:ln>
                    <a:noFill/>
                  </a:ln>
                  <a:solidFill>
                    <a:schemeClr val="bg1"/>
                  </a:solidFill>
                  <a:effectLst/>
                  <a:uLnTx/>
                  <a:uFillTx/>
                  <a:ea typeface="微软雅黑" panose="020B0503020204020204" pitchFamily="34" charset="-122"/>
                </a:rPr>
                <a:t>HERE</a:t>
              </a:r>
              <a:endParaRPr kumimoji="1" lang="zh-CN" altLang="en-US" sz="1865" b="1" i="0" u="none" strike="noStrike" kern="0" cap="none" spc="0" normalizeH="0" baseline="0" noProof="0" dirty="0">
                <a:ln>
                  <a:noFill/>
                </a:ln>
                <a:solidFill>
                  <a:schemeClr val="bg1"/>
                </a:solidFill>
                <a:effectLst/>
                <a:uLnTx/>
                <a:uFillTx/>
                <a:ea typeface="微软雅黑" panose="020B0503020204020204" pitchFamily="34" charset="-122"/>
              </a:endParaRPr>
            </a:p>
          </p:txBody>
        </p:sp>
      </p:grpSp>
      <p:sp>
        <p:nvSpPr>
          <p:cNvPr id="9" name="文本占位符 8"/>
          <p:cNvSpPr>
            <a:spLocks noGrp="1"/>
          </p:cNvSpPr>
          <p:nvPr>
            <p:ph type="body" sz="quarter" idx="11"/>
          </p:nvPr>
        </p:nvSpPr>
        <p:spPr/>
        <p:txBody>
          <a:bodyPr/>
          <a:lstStyle/>
          <a:p>
            <a:r>
              <a:rPr lang="en-US" altLang="zh-CN" dirty="0" smtClean="0"/>
              <a:t>01</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00">
              <a:lnSpc>
                <a:spcPct val="110000"/>
              </a:lnSpc>
              <a:spcBef>
                <a:spcPts val="0"/>
              </a:spcBef>
              <a:buNone/>
              <a:defRPr/>
            </a:pP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锁实现类</a:t>
            </a: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a:t>
            </a: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重入锁</a:t>
            </a: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1</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2895" y="3950615"/>
            <a:ext cx="5519090" cy="67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图示 2"/>
          <p:cNvGraphicFramePr/>
          <p:nvPr/>
        </p:nvGraphicFramePr>
        <p:xfrm>
          <a:off x="493530" y="872793"/>
          <a:ext cx="4188198" cy="279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矩形 24"/>
          <p:cNvSpPr/>
          <p:nvPr/>
        </p:nvSpPr>
        <p:spPr>
          <a:xfrm>
            <a:off x="5338389" y="920861"/>
            <a:ext cx="5603596" cy="2052870"/>
          </a:xfrm>
          <a:prstGeom prst="rect">
            <a:avLst/>
          </a:prstGeom>
        </p:spPr>
        <p:txBody>
          <a:bodyPr wrap="square">
            <a:spAutoFit/>
          </a:bodyPr>
          <a:lstStyle/>
          <a:p>
            <a:pPr lvl="0" defTabSz="609600">
              <a:lnSpc>
                <a:spcPct val="130000"/>
              </a:lnSpc>
              <a:defRPr/>
            </a:pPr>
            <a:r>
              <a:rPr kumimoji="1" lang="zh-CN" altLang="en-US" sz="1335" b="1" kern="0" noProof="0" dirty="0" smtClean="0">
                <a:solidFill>
                  <a:schemeClr val="accent2">
                    <a:lumMod val="50000"/>
                  </a:schemeClr>
                </a:solidFill>
                <a:latin typeface="Arial" panose="020B0604020202020204"/>
                <a:ea typeface="微软雅黑" panose="020B0503020204020204" pitchFamily="34" charset="-122"/>
                <a:cs typeface="Arial" panose="020B0604020202020204"/>
              </a:rPr>
              <a:t>重入性 </a:t>
            </a:r>
            <a:r>
              <a:rPr kumimoji="1" lang="en-US" altLang="zh-CN" sz="1335" b="1" kern="0" noProof="0" dirty="0" smtClean="0">
                <a:solidFill>
                  <a:schemeClr val="accent2">
                    <a:lumMod val="50000"/>
                  </a:schemeClr>
                </a:solidFill>
                <a:latin typeface="Arial" panose="020B0604020202020204"/>
                <a:ea typeface="微软雅黑" panose="020B0503020204020204" pitchFamily="34" charset="-122"/>
                <a:cs typeface="Arial" panose="020B0604020202020204"/>
              </a:rPr>
              <a:t>: </a:t>
            </a:r>
            <a:r>
              <a:rPr kumimoji="1" lang="zh-CN" altLang="en-US" sz="1335" kern="0" noProof="0" dirty="0" smtClean="0">
                <a:latin typeface="Arial" panose="020B0604020202020204"/>
                <a:ea typeface="微软雅黑" panose="020B0503020204020204" pitchFamily="34" charset="-122"/>
                <a:cs typeface="Arial" panose="020B0604020202020204"/>
              </a:rPr>
              <a:t>等同于</a:t>
            </a:r>
            <a:r>
              <a:rPr lang="en-US" altLang="zh-CN" sz="1400" dirty="0"/>
              <a:t>synchronized</a:t>
            </a:r>
            <a:r>
              <a:rPr lang="zh-CN" altLang="en-US" sz="1400" dirty="0"/>
              <a:t>关键字也是隐式的支持重进入而对于</a:t>
            </a:r>
            <a:r>
              <a:rPr lang="en-US" altLang="zh-CN" sz="1400" dirty="0" err="1"/>
              <a:t>ReentrantLock</a:t>
            </a:r>
            <a:r>
              <a:rPr lang="zh-CN" altLang="en-US" sz="1400" dirty="0"/>
              <a:t>而言，对于已经获取到锁的线程，再次调用</a:t>
            </a:r>
            <a:r>
              <a:rPr lang="en-US" altLang="zh-CN" sz="1400" dirty="0"/>
              <a:t>lock()</a:t>
            </a:r>
            <a:r>
              <a:rPr lang="zh-CN" altLang="en-US" sz="1400" dirty="0"/>
              <a:t>方法时依然可以获取锁而不被阻塞</a:t>
            </a:r>
            <a:r>
              <a:rPr lang="zh-CN" altLang="en-US" sz="1400" dirty="0" smtClean="0"/>
              <a:t>。</a:t>
            </a:r>
            <a:endParaRPr lang="en-US" altLang="zh-CN" sz="1400" dirty="0" smtClean="0"/>
          </a:p>
          <a:p>
            <a:pPr lvl="0" defTabSz="609600">
              <a:lnSpc>
                <a:spcPct val="130000"/>
              </a:lnSpc>
              <a:defRPr/>
            </a:pPr>
            <a:r>
              <a:rPr kumimoji="1" lang="zh-CN" altLang="en-US" sz="1335" b="1" kern="0" noProof="0" dirty="0" smtClean="0">
                <a:solidFill>
                  <a:schemeClr val="accent2">
                    <a:lumMod val="50000"/>
                  </a:schemeClr>
                </a:solidFill>
                <a:latin typeface="Arial" panose="020B0604020202020204"/>
                <a:ea typeface="微软雅黑" panose="020B0503020204020204" pitchFamily="34" charset="-122"/>
                <a:cs typeface="Arial" panose="020B0604020202020204"/>
              </a:rPr>
              <a:t>安全锁与非安全锁 </a:t>
            </a:r>
            <a:r>
              <a:rPr kumimoji="1" lang="en-US" altLang="zh-CN" sz="1335" b="1" kern="0" noProof="0" dirty="0" smtClean="0">
                <a:latin typeface="Arial" panose="020B0604020202020204"/>
                <a:ea typeface="微软雅黑" panose="020B0503020204020204" pitchFamily="34" charset="-122"/>
                <a:cs typeface="Arial" panose="020B0604020202020204"/>
              </a:rPr>
              <a:t>:</a:t>
            </a:r>
            <a:r>
              <a:rPr lang="zh-CN" altLang="en-US" sz="1400" b="1" dirty="0"/>
              <a:t>如果在绝对时间上，先对于锁进行获取的请求一定先被满足，那么这个锁就是公平的，反之就是非公平的。</a:t>
            </a:r>
            <a:r>
              <a:rPr lang="zh-CN" altLang="en-US" sz="1400" dirty="0"/>
              <a:t>公平的获取锁也就是等待时间最久的线程优先获取到锁。</a:t>
            </a:r>
            <a:r>
              <a:rPr lang="en-US" altLang="zh-CN" sz="1400" dirty="0" err="1"/>
              <a:t>ReentrantLock</a:t>
            </a:r>
            <a:r>
              <a:rPr lang="zh-CN" altLang="en-US" sz="1400" dirty="0"/>
              <a:t>的构造函数来控制是否为公平锁</a:t>
            </a:r>
            <a:r>
              <a:rPr lang="zh-CN" altLang="en-US" sz="1400" dirty="0" smtClean="0"/>
              <a:t>。</a:t>
            </a:r>
            <a:r>
              <a:rPr lang="zh-CN" altLang="en-US" sz="1400" b="1" dirty="0" smtClean="0">
                <a:solidFill>
                  <a:schemeClr val="accent2">
                    <a:lumMod val="50000"/>
                  </a:schemeClr>
                </a:solidFill>
              </a:rPr>
              <a:t>注意：</a:t>
            </a:r>
            <a:r>
              <a:rPr lang="zh-CN" altLang="en-US" sz="1400" b="1" dirty="0" smtClean="0"/>
              <a:t>非</a:t>
            </a:r>
            <a:r>
              <a:rPr lang="zh-CN" altLang="en-US" sz="1400" b="1" dirty="0"/>
              <a:t>公平的锁的效率远远大于公平锁。</a:t>
            </a:r>
            <a:endParaRPr kumimoji="1" lang="en-US" altLang="zh-CN" sz="1400" b="1" i="0" u="none" strike="noStrike" kern="0" cap="none" spc="0" normalizeH="0" baseline="0" noProof="0" dirty="0">
              <a:ln>
                <a:noFill/>
              </a:ln>
              <a:effectLst/>
              <a:uLnTx/>
              <a:uFillTx/>
              <a:latin typeface="Arial" panose="020B0604020202020204"/>
              <a:ea typeface="微软雅黑" panose="020B0503020204020204" pitchFamily="34" charset="-122"/>
              <a:cs typeface="Arial" panose="020B0604020202020204"/>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2895" y="3089004"/>
            <a:ext cx="3318769" cy="71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531" y="3895149"/>
            <a:ext cx="4833932" cy="224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en-US" altLang="zh-CN" dirty="0" smtClean="0"/>
              <a:t>02</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00">
              <a:lnSpc>
                <a:spcPct val="110000"/>
              </a:lnSpc>
              <a:spcBef>
                <a:spcPts val="0"/>
              </a:spcBef>
              <a:buNone/>
              <a:defRPr/>
            </a:pP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锁实现类</a:t>
            </a: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a:t>
            </a: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重入锁源码解析</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
        <p:nvSpPr>
          <p:cNvPr id="25" name="矩形 24"/>
          <p:cNvSpPr/>
          <p:nvPr/>
        </p:nvSpPr>
        <p:spPr>
          <a:xfrm>
            <a:off x="493530" y="1030403"/>
            <a:ext cx="5603596" cy="904671"/>
          </a:xfrm>
          <a:prstGeom prst="rect">
            <a:avLst/>
          </a:prstGeom>
        </p:spPr>
        <p:txBody>
          <a:bodyPr wrap="square">
            <a:spAutoFit/>
          </a:bodyPr>
          <a:lstStyle/>
          <a:p>
            <a:pPr lvl="0" defTabSz="609600">
              <a:lnSpc>
                <a:spcPct val="130000"/>
              </a:lnSpc>
              <a:defRPr/>
            </a:pPr>
            <a:r>
              <a:rPr lang="en-US" altLang="zh-CN" sz="1400" dirty="0" err="1"/>
              <a:t>ReentrantLock</a:t>
            </a:r>
            <a:r>
              <a:rPr lang="zh-CN" altLang="en-US" sz="1400" dirty="0"/>
              <a:t>实现</a:t>
            </a:r>
            <a:r>
              <a:rPr lang="en-US" altLang="zh-CN" sz="1400" dirty="0"/>
              <a:t>Lock</a:t>
            </a:r>
            <a:r>
              <a:rPr lang="zh-CN" altLang="en-US" sz="1400" dirty="0"/>
              <a:t>接口，在</a:t>
            </a:r>
            <a:r>
              <a:rPr lang="en-US" altLang="zh-CN" sz="1400" dirty="0" err="1"/>
              <a:t>ReentrantLock</a:t>
            </a:r>
            <a:r>
              <a:rPr lang="zh-CN" altLang="en-US" sz="1400" dirty="0"/>
              <a:t>中引用了</a:t>
            </a:r>
            <a:r>
              <a:rPr lang="en-US" altLang="zh-CN" sz="1400" dirty="0" err="1"/>
              <a:t>AbstractQueuedSynchronizer</a:t>
            </a:r>
            <a:r>
              <a:rPr lang="zh-CN" altLang="en-US" sz="1400" dirty="0"/>
              <a:t>的子类，所有的同步操作都是依靠</a:t>
            </a:r>
            <a:r>
              <a:rPr lang="en-US" altLang="zh-CN" sz="1400" dirty="0" err="1"/>
              <a:t>AbstractQueuedSynchronizer</a:t>
            </a:r>
            <a:r>
              <a:rPr lang="zh-CN" altLang="en-US" sz="1400" dirty="0"/>
              <a:t>（队列同步器）实现。</a:t>
            </a:r>
            <a:endParaRPr kumimoji="1" lang="en-US" altLang="zh-CN" sz="1400" b="1" i="0" u="none" strike="noStrike" kern="0" cap="none" spc="0" normalizeH="0" baseline="0" noProof="0" dirty="0">
              <a:ln>
                <a:noFill/>
              </a:ln>
              <a:effectLst/>
              <a:uLnTx/>
              <a:uFillTx/>
              <a:latin typeface="Arial" panose="020B0604020202020204"/>
              <a:ea typeface="微软雅黑" panose="020B0503020204020204" pitchFamily="34" charset="-122"/>
              <a:cs typeface="Arial" panose="020B0604020202020204"/>
            </a:endParaRPr>
          </a:p>
        </p:txBody>
      </p:sp>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9530" y="512242"/>
            <a:ext cx="5519090" cy="67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832" y="1448483"/>
            <a:ext cx="4305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832" y="1221730"/>
            <a:ext cx="1806685" cy="1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832" y="1827959"/>
            <a:ext cx="4381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832" y="2226485"/>
            <a:ext cx="4328143" cy="3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206" y="2514074"/>
            <a:ext cx="33432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26" y="4471461"/>
            <a:ext cx="4181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3526" y="4111738"/>
            <a:ext cx="3755801" cy="345094"/>
          </a:xfrm>
          <a:prstGeom prst="rect">
            <a:avLst/>
          </a:prstGeom>
          <a:noFill/>
        </p:spPr>
        <p:txBody>
          <a:bodyPr wrap="square" rtlCol="0">
            <a:spAutoFit/>
          </a:bodyPr>
          <a:lstStyle/>
          <a:p>
            <a:pPr>
              <a:lnSpc>
                <a:spcPct val="130000"/>
              </a:lnSpc>
              <a:spcBef>
                <a:spcPts val="600"/>
              </a:spcBef>
            </a:pPr>
            <a:r>
              <a:rPr lang="en-US" altLang="zh-CN" sz="1400" b="1" kern="0" dirty="0" err="1">
                <a:solidFill>
                  <a:schemeClr val="accent2">
                    <a:lumMod val="50000"/>
                  </a:schemeClr>
                </a:solidFill>
                <a:latin typeface="微软雅黑" panose="020B0503020204020204" pitchFamily="34" charset="-122"/>
                <a:ea typeface="微软雅黑" panose="020B0503020204020204" pitchFamily="34" charset="-122"/>
                <a:cs typeface="+mn-ea"/>
                <a:sym typeface="+mn-lt"/>
              </a:rPr>
              <a:t>AbstractQueuedSynchronizer</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21"/>
          <p:cNvSpPr txBox="1"/>
          <p:nvPr/>
        </p:nvSpPr>
        <p:spPr>
          <a:xfrm>
            <a:off x="493530" y="2107928"/>
            <a:ext cx="3755801" cy="345094"/>
          </a:xfrm>
          <a:prstGeom prst="rect">
            <a:avLst/>
          </a:prstGeom>
          <a:noFill/>
        </p:spPr>
        <p:txBody>
          <a:bodyPr wrap="square" rtlCol="0">
            <a:spAutoFit/>
          </a:bodyPr>
          <a:lstStyle/>
          <a:p>
            <a:pPr>
              <a:lnSpc>
                <a:spcPct val="130000"/>
              </a:lnSpc>
              <a:spcBef>
                <a:spcPts val="600"/>
              </a:spcBef>
            </a:pPr>
            <a:r>
              <a:rPr lang="en-US" altLang="zh-CN" sz="1400" b="1" kern="0" dirty="0" err="1" smtClean="0">
                <a:solidFill>
                  <a:schemeClr val="accent2">
                    <a:lumMod val="50000"/>
                  </a:schemeClr>
                </a:solidFill>
                <a:latin typeface="微软雅黑" panose="020B0503020204020204" pitchFamily="34" charset="-122"/>
                <a:ea typeface="微软雅黑" panose="020B0503020204020204" pitchFamily="34" charset="-122"/>
                <a:cs typeface="+mn-ea"/>
                <a:sym typeface="+mn-lt"/>
              </a:rPr>
              <a:t>NonfairSync</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22"/>
          <p:cNvSpPr txBox="1"/>
          <p:nvPr/>
        </p:nvSpPr>
        <p:spPr>
          <a:xfrm>
            <a:off x="6219530" y="2566220"/>
            <a:ext cx="3755801" cy="345094"/>
          </a:xfrm>
          <a:prstGeom prst="rect">
            <a:avLst/>
          </a:prstGeom>
          <a:noFill/>
        </p:spPr>
        <p:txBody>
          <a:bodyPr wrap="square" rtlCol="0">
            <a:spAutoFit/>
          </a:bodyPr>
          <a:lstStyle/>
          <a:p>
            <a:pPr>
              <a:lnSpc>
                <a:spcPct val="130000"/>
              </a:lnSpc>
              <a:spcBef>
                <a:spcPts val="600"/>
              </a:spcBef>
            </a:pPr>
            <a:r>
              <a:rPr lang="en-US" altLang="zh-CN" sz="1400" b="1" kern="0" dirty="0" err="1" smtClean="0">
                <a:solidFill>
                  <a:schemeClr val="accent2">
                    <a:lumMod val="50000"/>
                  </a:schemeClr>
                </a:solidFill>
                <a:latin typeface="微软雅黑" panose="020B0503020204020204" pitchFamily="34" charset="-122"/>
                <a:ea typeface="微软雅黑" panose="020B0503020204020204" pitchFamily="34" charset="-122"/>
                <a:cs typeface="+mn-ea"/>
                <a:sym typeface="+mn-lt"/>
              </a:rPr>
              <a:t>FairSync</a:t>
            </a:r>
            <a:endParaRPr lang="zh-CN" altLang="en-US" sz="1400" b="1" kern="0" dirty="0">
              <a:solidFill>
                <a:schemeClr val="accent2">
                  <a:lumMod val="50000"/>
                </a:schemeClr>
              </a:solidFill>
              <a:latin typeface="微软雅黑" panose="020B0503020204020204" pitchFamily="34" charset="-122"/>
              <a:ea typeface="微软雅黑" panose="020B0503020204020204" pitchFamily="34" charset="-122"/>
              <a:cs typeface="+mn-ea"/>
              <a:sym typeface="+mn-lt"/>
            </a:endParaRPr>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8004" y="2911314"/>
            <a:ext cx="41529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30" y="3469241"/>
            <a:ext cx="34480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526" y="5147691"/>
            <a:ext cx="41148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8888" y="3333223"/>
            <a:ext cx="3153031" cy="315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燕尾形 3"/>
          <p:cNvSpPr/>
          <p:nvPr/>
        </p:nvSpPr>
        <p:spPr>
          <a:xfrm>
            <a:off x="7559040" y="4471461"/>
            <a:ext cx="445477" cy="290512"/>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3295328" y="3712128"/>
            <a:ext cx="1379673"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00</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00">
              <a:lnSpc>
                <a:spcPct val="110000"/>
              </a:lnSpc>
              <a:spcBef>
                <a:spcPts val="0"/>
              </a:spcBef>
              <a:buNone/>
              <a:defRPr/>
            </a:pPr>
            <a:r>
              <a:rPr lang="zh-CN" altLang="en-US" sz="2000" kern="0" dirty="0" smtClean="0">
                <a:latin typeface="微软雅黑" panose="020B0503020204020204" pitchFamily="34" charset="-122"/>
                <a:cs typeface="微软雅黑" panose="020B0503020204020204" pitchFamily="34" charset="-122"/>
              </a:rPr>
              <a:t>线程工作原理</a:t>
            </a:r>
            <a:endParaRPr lang="en-US" altLang="zh-CN" sz="2000" kern="0" dirty="0" smtClean="0">
              <a:latin typeface="微软雅黑" panose="020B0503020204020204" pitchFamily="34" charset="-122"/>
              <a:cs typeface="微软雅黑" panose="020B0503020204020204" pitchFamily="34" charset="-122"/>
            </a:endParaRPr>
          </a:p>
        </p:txBody>
      </p:sp>
      <p:pic>
        <p:nvPicPr>
          <p:cNvPr id="1026" name="Picture 2" descr="http://images.cnblogs.com/cnblogs_com/aigongsi/201204/20120401175723469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0406" y="1183783"/>
            <a:ext cx="4781550" cy="4572000"/>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1"/>
          <p:cNvSpPr>
            <a:spLocks noGrp="1"/>
          </p:cNvSpPr>
          <p:nvPr/>
        </p:nvSpPr>
        <p:spPr>
          <a:xfrm>
            <a:off x="7125616" y="1049671"/>
            <a:ext cx="2646878"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smtClean="0"/>
              <a:t>工作原理</a:t>
            </a:r>
            <a:endParaRPr lang="zh-CN" altLang="en-US" dirty="0"/>
          </a:p>
        </p:txBody>
      </p:sp>
      <p:sp>
        <p:nvSpPr>
          <p:cNvPr id="16" name="文本占位符 2"/>
          <p:cNvSpPr txBox="1"/>
          <p:nvPr/>
        </p:nvSpPr>
        <p:spPr>
          <a:xfrm>
            <a:off x="6530695" y="2124595"/>
            <a:ext cx="4056177" cy="139922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00">
              <a:lnSpc>
                <a:spcPct val="130000"/>
              </a:lnSpc>
              <a:spcBef>
                <a:spcPts val="0"/>
              </a:spcBef>
              <a:defRPr/>
            </a:pPr>
            <a:r>
              <a:rPr lang="zh-CN" altLang="en-US" sz="1400" kern="0" dirty="0"/>
              <a:t>当程序在运行过程中，会将运算需要的数据从主存复制一份到</a:t>
            </a:r>
            <a:r>
              <a:rPr lang="en-US" altLang="zh-CN" sz="1400" kern="0" dirty="0"/>
              <a:t>CPU</a:t>
            </a:r>
            <a:r>
              <a:rPr lang="zh-CN" altLang="en-US" sz="1400" kern="0" dirty="0"/>
              <a:t>的高速缓存当中，那么</a:t>
            </a:r>
            <a:r>
              <a:rPr lang="en-US" altLang="zh-CN" sz="1400" kern="0" dirty="0"/>
              <a:t>CPU</a:t>
            </a:r>
            <a:r>
              <a:rPr lang="zh-CN" altLang="en-US" sz="1400" kern="0" dirty="0"/>
              <a:t>进行计算时就可以直接从它的高速缓存读取数据和向其中写入数据，当运算结束之后，再将高速缓存中的数据刷新到主存</a:t>
            </a:r>
            <a:r>
              <a:rPr lang="zh-CN" altLang="en-US" sz="1400" kern="0" dirty="0" smtClean="0"/>
              <a:t>当中</a:t>
            </a:r>
            <a:endParaRPr lang="en-US" altLang="zh-CN" sz="1400" kern="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 68"/>
          <p:cNvGrpSpPr/>
          <p:nvPr/>
        </p:nvGrpSpPr>
        <p:grpSpPr>
          <a:xfrm>
            <a:off x="819767" y="3481140"/>
            <a:ext cx="1305165" cy="1297187"/>
            <a:chOff x="5195592" y="1191489"/>
            <a:chExt cx="978874" cy="972890"/>
          </a:xfrm>
        </p:grpSpPr>
        <p:sp>
          <p:nvSpPr>
            <p:cNvPr id="70" name="Freeform 119"/>
            <p:cNvSpPr>
              <a:spLocks noEditPoints="1"/>
            </p:cNvSpPr>
            <p:nvPr/>
          </p:nvSpPr>
          <p:spPr bwMode="auto">
            <a:xfrm>
              <a:off x="5383737" y="1191489"/>
              <a:ext cx="639300" cy="639300"/>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ln>
          </p:spPr>
          <p:txBody>
            <a:bodyPr vert="horz" wrap="square" lIns="121920" tIns="60960" rIns="121920" bIns="60960" numCol="1" anchor="t" anchorCtr="0" compatLnSpc="1"/>
            <a:lstStyle/>
            <a:p>
              <a:pPr marL="0" marR="0" lvl="0" indent="0" defTabSz="6096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a typeface="微软雅黑" panose="020B0503020204020204" pitchFamily="34" charset="-122"/>
              </a:endParaRPr>
            </a:p>
          </p:txBody>
        </p:sp>
        <p:sp>
          <p:nvSpPr>
            <p:cNvPr id="71" name="文本框 70"/>
            <p:cNvSpPr txBox="1"/>
            <p:nvPr/>
          </p:nvSpPr>
          <p:spPr>
            <a:xfrm>
              <a:off x="5195592" y="1879637"/>
              <a:ext cx="978874" cy="284742"/>
            </a:xfrm>
            <a:prstGeom prst="rect">
              <a:avLst/>
            </a:prstGeom>
            <a:noFill/>
          </p:spPr>
          <p:txBody>
            <a:bodyPr wrap="none" rtlCol="0">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865" b="1" i="0" u="none" strike="noStrike" kern="0" cap="none" spc="0" normalizeH="0" baseline="0" noProof="0" dirty="0">
                  <a:ln>
                    <a:noFill/>
                  </a:ln>
                  <a:solidFill>
                    <a:schemeClr val="bg1"/>
                  </a:solidFill>
                  <a:effectLst/>
                  <a:uLnTx/>
                  <a:uFillTx/>
                  <a:ea typeface="微软雅黑" panose="020B0503020204020204" pitchFamily="34" charset="-122"/>
                </a:rPr>
                <a:t>TITLE</a:t>
              </a:r>
              <a:r>
                <a:rPr kumimoji="1" lang="zh-CN" altLang="en-US" sz="1865" b="1" i="0" u="none" strike="noStrike" kern="0" cap="none" spc="0" normalizeH="0" baseline="0" noProof="0" dirty="0">
                  <a:ln>
                    <a:noFill/>
                  </a:ln>
                  <a:solidFill>
                    <a:schemeClr val="bg1"/>
                  </a:solidFill>
                  <a:effectLst/>
                  <a:uLnTx/>
                  <a:uFillTx/>
                  <a:ea typeface="微软雅黑" panose="020B0503020204020204" pitchFamily="34" charset="-122"/>
                </a:rPr>
                <a:t> </a:t>
              </a:r>
              <a:r>
                <a:rPr kumimoji="1" lang="en-US" altLang="zh-CN" sz="1865" b="1" i="0" u="none" strike="noStrike" kern="0" cap="none" spc="0" normalizeH="0" baseline="0" noProof="0" dirty="0">
                  <a:ln>
                    <a:noFill/>
                  </a:ln>
                  <a:solidFill>
                    <a:schemeClr val="bg1"/>
                  </a:solidFill>
                  <a:effectLst/>
                  <a:uLnTx/>
                  <a:uFillTx/>
                  <a:ea typeface="微软雅黑" panose="020B0503020204020204" pitchFamily="34" charset="-122"/>
                </a:rPr>
                <a:t>HERE</a:t>
              </a:r>
              <a:endParaRPr kumimoji="1" lang="zh-CN" altLang="en-US" sz="1865" b="1" i="0" u="none" strike="noStrike" kern="0" cap="none" spc="0" normalizeH="0" baseline="0" noProof="0" dirty="0">
                <a:ln>
                  <a:noFill/>
                </a:ln>
                <a:solidFill>
                  <a:schemeClr val="bg1"/>
                </a:solidFill>
                <a:effectLst/>
                <a:uLnTx/>
                <a:uFillTx/>
                <a:ea typeface="微软雅黑" panose="020B0503020204020204" pitchFamily="34" charset="-122"/>
              </a:endParaRPr>
            </a:p>
          </p:txBody>
        </p:sp>
      </p:grpSp>
      <p:sp>
        <p:nvSpPr>
          <p:cNvPr id="9" name="文本占位符 8"/>
          <p:cNvSpPr>
            <a:spLocks noGrp="1"/>
          </p:cNvSpPr>
          <p:nvPr>
            <p:ph type="body" sz="quarter" idx="11"/>
          </p:nvPr>
        </p:nvSpPr>
        <p:spPr/>
        <p:txBody>
          <a:bodyPr/>
          <a:lstStyle/>
          <a:p>
            <a:r>
              <a:rPr lang="en-US" altLang="zh-CN" dirty="0" smtClean="0"/>
              <a:t>03</a:t>
            </a:r>
            <a:endParaRPr lang="en-US" altLang="zh-CN" dirty="0"/>
          </a:p>
        </p:txBody>
      </p:sp>
      <p:sp>
        <p:nvSpPr>
          <p:cNvPr id="10" name="文本占位符 9"/>
          <p:cNvSpPr>
            <a:spLocks noGrp="1"/>
          </p:cNvSpPr>
          <p:nvPr>
            <p:ph type="body" sz="quarter" idx="12"/>
          </p:nvPr>
        </p:nvSpPr>
        <p:spPr>
          <a:xfrm>
            <a:off x="1318277" y="393137"/>
            <a:ext cx="3167095" cy="430887"/>
          </a:xfrm>
        </p:spPr>
        <p:txBody>
          <a:bodyPr/>
          <a:lstStyle/>
          <a:p>
            <a:pPr marL="0" lvl="0" indent="0" defTabSz="609600">
              <a:lnSpc>
                <a:spcPct val="110000"/>
              </a:lnSpc>
              <a:spcBef>
                <a:spcPts val="0"/>
              </a:spcBef>
              <a:buNone/>
              <a:defRPr/>
            </a:pP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锁实现类</a:t>
            </a:r>
            <a:r>
              <a:rPr lang="en-US" altLang="zh-CN" sz="2000" kern="0" dirty="0" smtClean="0">
                <a:solidFill>
                  <a:schemeClr val="accent6">
                    <a:lumMod val="50000"/>
                  </a:schemeClr>
                </a:solidFill>
                <a:latin typeface="微软雅黑" panose="020B0503020204020204" pitchFamily="34" charset="-122"/>
                <a:cs typeface="微软雅黑" panose="020B0503020204020204" pitchFamily="34" charset="-122"/>
              </a:rPr>
              <a:t>-</a:t>
            </a:r>
            <a:r>
              <a:rPr lang="zh-CN" altLang="en-US" sz="2000" kern="0" dirty="0">
                <a:solidFill>
                  <a:schemeClr val="accent6">
                    <a:lumMod val="50000"/>
                  </a:schemeClr>
                </a:solidFill>
                <a:latin typeface="微软雅黑" panose="020B0503020204020204" pitchFamily="34" charset="-122"/>
                <a:cs typeface="微软雅黑" panose="020B0503020204020204" pitchFamily="34" charset="-122"/>
              </a:rPr>
              <a:t>读</a:t>
            </a:r>
            <a:r>
              <a:rPr lang="zh-CN" altLang="en-US" sz="2000" kern="0" dirty="0" smtClean="0">
                <a:solidFill>
                  <a:schemeClr val="accent6">
                    <a:lumMod val="50000"/>
                  </a:schemeClr>
                </a:solidFill>
                <a:latin typeface="微软雅黑" panose="020B0503020204020204" pitchFamily="34" charset="-122"/>
                <a:cs typeface="微软雅黑" panose="020B0503020204020204" pitchFamily="34" charset="-122"/>
              </a:rPr>
              <a:t>写锁</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graphicFrame>
        <p:nvGraphicFramePr>
          <p:cNvPr id="3" name="图示 2"/>
          <p:cNvGraphicFramePr/>
          <p:nvPr/>
        </p:nvGraphicFramePr>
        <p:xfrm>
          <a:off x="493530" y="872793"/>
          <a:ext cx="3566406" cy="21508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 name="矩形 24"/>
          <p:cNvSpPr/>
          <p:nvPr/>
        </p:nvSpPr>
        <p:spPr>
          <a:xfrm>
            <a:off x="493530" y="3249671"/>
            <a:ext cx="5603596" cy="2677656"/>
          </a:xfrm>
          <a:prstGeom prst="rect">
            <a:avLst/>
          </a:prstGeom>
        </p:spPr>
        <p:txBody>
          <a:bodyPr wrap="square">
            <a:spAutoFit/>
          </a:bodyPr>
          <a:lstStyle/>
          <a:p>
            <a:r>
              <a:rPr lang="en-US" altLang="zh-CN" sz="1400" dirty="0" err="1"/>
              <a:t>ReentrantReadWriteLock</a:t>
            </a:r>
            <a:r>
              <a:rPr lang="zh-CN" altLang="en-US" sz="1400" dirty="0"/>
              <a:t>对象提供了</a:t>
            </a:r>
            <a:r>
              <a:rPr lang="en-US" altLang="zh-CN" sz="1400" dirty="0" err="1"/>
              <a:t>readLock</a:t>
            </a:r>
            <a:r>
              <a:rPr lang="en-US" altLang="zh-CN" sz="1400" dirty="0"/>
              <a:t>()</a:t>
            </a:r>
            <a:r>
              <a:rPr lang="zh-CN" altLang="en-US" sz="1400" dirty="0"/>
              <a:t>和</a:t>
            </a:r>
            <a:r>
              <a:rPr lang="en-US" altLang="zh-CN" sz="1400" dirty="0" err="1"/>
              <a:t>writeLock</a:t>
            </a:r>
            <a:r>
              <a:rPr lang="en-US" altLang="zh-CN" sz="1400" dirty="0"/>
              <a:t>()</a:t>
            </a:r>
            <a:r>
              <a:rPr lang="zh-CN" altLang="en-US" sz="1400" dirty="0"/>
              <a:t>方法</a:t>
            </a:r>
            <a:r>
              <a:rPr lang="en-US" altLang="zh-CN" sz="1400" dirty="0"/>
              <a:t>, </a:t>
            </a:r>
            <a:r>
              <a:rPr lang="zh-CN" altLang="en-US" sz="1400" dirty="0"/>
              <a:t>用于获取读取锁和写入锁</a:t>
            </a:r>
            <a:r>
              <a:rPr lang="en-US" altLang="zh-CN" sz="1400" dirty="0"/>
              <a:t>. </a:t>
            </a:r>
            <a:endParaRPr lang="en-US" altLang="zh-CN" sz="1400" dirty="0"/>
          </a:p>
          <a:p>
            <a:r>
              <a:rPr lang="en-US" altLang="zh-CN" sz="1400" dirty="0"/>
              <a:t> </a:t>
            </a:r>
            <a:endParaRPr lang="en-US" altLang="zh-CN" sz="1400" dirty="0"/>
          </a:p>
          <a:p>
            <a:r>
              <a:rPr lang="zh-CN" altLang="en-US" sz="1400" dirty="0"/>
              <a:t>读取锁允许多个</a:t>
            </a:r>
            <a:r>
              <a:rPr lang="en-US" altLang="zh-CN" sz="1400" dirty="0"/>
              <a:t>reader</a:t>
            </a:r>
            <a:r>
              <a:rPr lang="zh-CN" altLang="en-US" sz="1400" dirty="0"/>
              <a:t>线程同时持有</a:t>
            </a:r>
            <a:r>
              <a:rPr lang="en-US" altLang="zh-CN" sz="1400" dirty="0"/>
              <a:t>, </a:t>
            </a:r>
            <a:r>
              <a:rPr lang="zh-CN" altLang="en-US" sz="1400" dirty="0"/>
              <a:t>而写入锁最多只能有一个</a:t>
            </a:r>
            <a:r>
              <a:rPr lang="en-US" altLang="zh-CN" sz="1400" dirty="0" err="1"/>
              <a:t>writter</a:t>
            </a:r>
            <a:r>
              <a:rPr lang="zh-CN" altLang="en-US" sz="1400" dirty="0"/>
              <a:t>线程持有</a:t>
            </a:r>
            <a:r>
              <a:rPr lang="en-US" altLang="zh-CN" sz="1400" dirty="0"/>
              <a:t>.</a:t>
            </a:r>
            <a:endParaRPr lang="en-US" altLang="zh-CN" sz="1400" dirty="0"/>
          </a:p>
          <a:p>
            <a:r>
              <a:rPr lang="zh-CN" altLang="en-US" sz="1400" dirty="0"/>
              <a:t>读写锁的使用场合</a:t>
            </a:r>
            <a:r>
              <a:rPr lang="en-US" altLang="zh-CN" sz="1400" dirty="0"/>
              <a:t>: </a:t>
            </a:r>
            <a:r>
              <a:rPr lang="zh-CN" altLang="en-US" sz="1400" dirty="0"/>
              <a:t>读取共享数据的频率远大于修改共享数据的频率</a:t>
            </a:r>
            <a:r>
              <a:rPr lang="en-US" altLang="zh-CN" sz="1400" dirty="0"/>
              <a:t>. </a:t>
            </a:r>
            <a:r>
              <a:rPr lang="zh-CN" altLang="en-US" sz="1400" dirty="0"/>
              <a:t>在上述场合下</a:t>
            </a:r>
            <a:r>
              <a:rPr lang="en-US" altLang="zh-CN" sz="1400" dirty="0"/>
              <a:t>, </a:t>
            </a:r>
            <a:r>
              <a:rPr lang="zh-CN" altLang="en-US" sz="1400" dirty="0"/>
              <a:t>使用读写锁控制共享资源的访问</a:t>
            </a:r>
            <a:r>
              <a:rPr lang="en-US" altLang="zh-CN" sz="1400" dirty="0"/>
              <a:t>, </a:t>
            </a:r>
            <a:r>
              <a:rPr lang="zh-CN" altLang="en-US" sz="1400" dirty="0"/>
              <a:t>可以提高并发性能</a:t>
            </a:r>
            <a:r>
              <a:rPr lang="en-US" altLang="zh-CN" sz="1400" dirty="0"/>
              <a:t>.</a:t>
            </a:r>
            <a:endParaRPr lang="en-US" altLang="zh-CN" sz="1400" dirty="0"/>
          </a:p>
          <a:p>
            <a:r>
              <a:rPr lang="zh-CN" altLang="en-US" sz="1400" dirty="0"/>
              <a:t>如果一个线程已经持有了写入锁</a:t>
            </a:r>
            <a:r>
              <a:rPr lang="en-US" altLang="zh-CN" sz="1400" dirty="0"/>
              <a:t>, </a:t>
            </a:r>
            <a:r>
              <a:rPr lang="zh-CN" altLang="en-US" sz="1400" dirty="0"/>
              <a:t>则可以再持有读写锁</a:t>
            </a:r>
            <a:r>
              <a:rPr lang="en-US" altLang="zh-CN" sz="1400" dirty="0"/>
              <a:t>. </a:t>
            </a:r>
            <a:r>
              <a:rPr lang="zh-CN" altLang="en-US" sz="1400" dirty="0"/>
              <a:t>相反</a:t>
            </a:r>
            <a:r>
              <a:rPr lang="en-US" altLang="zh-CN" sz="1400" dirty="0"/>
              <a:t>, </a:t>
            </a:r>
            <a:r>
              <a:rPr lang="zh-CN" altLang="en-US" sz="1400" dirty="0"/>
              <a:t>如果一个线程已经持有了读取锁</a:t>
            </a:r>
            <a:r>
              <a:rPr lang="en-US" altLang="zh-CN" sz="1400" dirty="0"/>
              <a:t>, </a:t>
            </a:r>
            <a:r>
              <a:rPr lang="zh-CN" altLang="en-US" sz="1400" dirty="0"/>
              <a:t>则在释放该读取锁之前</a:t>
            </a:r>
            <a:r>
              <a:rPr lang="en-US" altLang="zh-CN" sz="1400" dirty="0"/>
              <a:t>, </a:t>
            </a:r>
            <a:r>
              <a:rPr lang="zh-CN" altLang="en-US" sz="1400" dirty="0"/>
              <a:t>不能再持有写入锁</a:t>
            </a:r>
            <a:r>
              <a:rPr lang="en-US" altLang="zh-CN" sz="1400" dirty="0"/>
              <a:t>.</a:t>
            </a:r>
            <a:endParaRPr lang="en-US" altLang="zh-CN" sz="1400" dirty="0"/>
          </a:p>
          <a:p>
            <a:r>
              <a:rPr lang="zh-CN" altLang="en-US" sz="1400" dirty="0"/>
              <a:t>可以调用写入锁的</a:t>
            </a:r>
            <a:r>
              <a:rPr lang="en-US" altLang="zh-CN" sz="1400" dirty="0" err="1"/>
              <a:t>newCondition</a:t>
            </a:r>
            <a:r>
              <a:rPr lang="en-US" altLang="zh-CN" sz="1400" dirty="0"/>
              <a:t>()</a:t>
            </a:r>
            <a:r>
              <a:rPr lang="zh-CN" altLang="en-US" sz="1400" dirty="0"/>
              <a:t>方法获取与该写入锁绑定的</a:t>
            </a:r>
            <a:r>
              <a:rPr lang="en-US" altLang="zh-CN" sz="1400" dirty="0"/>
              <a:t>Condition</a:t>
            </a:r>
            <a:r>
              <a:rPr lang="zh-CN" altLang="en-US" sz="1400" dirty="0"/>
              <a:t>对象</a:t>
            </a:r>
            <a:r>
              <a:rPr lang="en-US" altLang="zh-CN" sz="1400" dirty="0"/>
              <a:t>, </a:t>
            </a:r>
            <a:r>
              <a:rPr lang="zh-CN" altLang="en-US" sz="1400" dirty="0"/>
              <a:t>此时与普通的互斥锁并没有什么区别</a:t>
            </a:r>
            <a:r>
              <a:rPr lang="en-US" altLang="zh-CN" sz="1400" dirty="0"/>
              <a:t>. </a:t>
            </a:r>
            <a:r>
              <a:rPr lang="zh-CN" altLang="en-US" sz="1400" dirty="0"/>
              <a:t>但是调用读取锁的</a:t>
            </a:r>
            <a:r>
              <a:rPr lang="en-US" altLang="zh-CN" sz="1400" dirty="0" err="1"/>
              <a:t>newCondition</a:t>
            </a:r>
            <a:r>
              <a:rPr lang="en-US" altLang="zh-CN" sz="1400" dirty="0"/>
              <a:t>()</a:t>
            </a:r>
            <a:r>
              <a:rPr lang="zh-CN" altLang="en-US" sz="1400" dirty="0"/>
              <a:t>方法将抛出异常</a:t>
            </a:r>
            <a:r>
              <a:rPr lang="en-US" altLang="zh-CN" sz="1400" dirty="0"/>
              <a:t>. </a:t>
            </a:r>
            <a:endParaRPr lang="en-US" altLang="zh-CN" sz="1400"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93137"/>
            <a:ext cx="62198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328" y="2035799"/>
            <a:ext cx="51530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0006" y="3495949"/>
            <a:ext cx="5257800" cy="297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mac whit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4337" y="1444588"/>
            <a:ext cx="5415663" cy="5142283"/>
          </a:xfrm>
          <a:prstGeom prst="rect">
            <a:avLst/>
          </a:prstGeom>
        </p:spPr>
      </p:pic>
      <p:grpSp>
        <p:nvGrpSpPr>
          <p:cNvPr id="11" name="组 10"/>
          <p:cNvGrpSpPr/>
          <p:nvPr/>
        </p:nvGrpSpPr>
        <p:grpSpPr>
          <a:xfrm>
            <a:off x="6462524" y="2029608"/>
            <a:ext cx="5467015" cy="831429"/>
            <a:chOff x="4743860" y="1425249"/>
            <a:chExt cx="4100262" cy="623572"/>
          </a:xfrm>
        </p:grpSpPr>
        <p:sp>
          <p:nvSpPr>
            <p:cNvPr id="12" name="矩形 11"/>
            <p:cNvSpPr/>
            <p:nvPr/>
          </p:nvSpPr>
          <p:spPr>
            <a:xfrm>
              <a:off x="4743860" y="1425249"/>
              <a:ext cx="4100260" cy="623572"/>
            </a:xfrm>
            <a:prstGeom prst="rect">
              <a:avLst/>
            </a:prstGeom>
            <a:solidFill>
              <a:schemeClr val="accent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a:ea typeface="微软雅黑" panose="020B0503020204020204" pitchFamily="34" charset="-122"/>
              </a:endParaRPr>
            </a:p>
          </p:txBody>
        </p:sp>
        <p:sp>
          <p:nvSpPr>
            <p:cNvPr id="13" name="矩形 12"/>
            <p:cNvSpPr/>
            <p:nvPr/>
          </p:nvSpPr>
          <p:spPr>
            <a:xfrm>
              <a:off x="4743862" y="1513507"/>
              <a:ext cx="4100260" cy="512448"/>
            </a:xfrm>
            <a:prstGeom prst="rect">
              <a:avLst/>
            </a:prstGeom>
            <a:effectLst>
              <a:outerShdw blurRad="50800" dist="38100" dir="5400000" algn="t" rotWithShape="0">
                <a:prstClr val="black">
                  <a:alpha val="40000"/>
                </a:prstClr>
              </a:outerShdw>
            </a:effectLst>
          </p:spPr>
          <p:txBody>
            <a:bodyPr wrap="square">
              <a:spAutoFit/>
            </a:bodyPr>
            <a:lstStyle/>
            <a:p>
              <a:pPr marL="0" marR="0" lvl="0" indent="0" algn="ctr" defTabSz="609600" eaLnBrk="1" fontAlgn="auto" latinLnBrk="0" hangingPunct="1">
                <a:lnSpc>
                  <a:spcPct val="80000"/>
                </a:lnSpc>
                <a:spcBef>
                  <a:spcPts val="0"/>
                </a:spcBef>
                <a:spcAft>
                  <a:spcPts val="0"/>
                </a:spcAft>
                <a:buClrTx/>
                <a:buSzTx/>
                <a:buFontTx/>
                <a:buNone/>
                <a:defRPr/>
              </a:pPr>
              <a:r>
                <a:rPr kumimoji="1" lang="zh-CN" altLang="en-US" sz="4800" b="1" kern="0" dirty="0">
                  <a:solidFill>
                    <a:prstClr val="white"/>
                  </a:solidFill>
                  <a:ea typeface="微软雅黑" panose="020B0503020204020204" pitchFamily="34" charset="-122"/>
                  <a:cs typeface="微软雅黑" panose="020B0503020204020204" pitchFamily="34" charset="-122"/>
                </a:rPr>
                <a:t>多</a:t>
              </a:r>
              <a:r>
                <a:rPr kumimoji="1" lang="zh-CN" altLang="en-US" sz="4800" b="1" kern="0" dirty="0" smtClean="0">
                  <a:solidFill>
                    <a:prstClr val="white"/>
                  </a:solidFill>
                  <a:ea typeface="微软雅黑" panose="020B0503020204020204" pitchFamily="34" charset="-122"/>
                  <a:cs typeface="微软雅黑" panose="020B0503020204020204" pitchFamily="34" charset="-122"/>
                </a:rPr>
                <a:t>线程</a:t>
              </a:r>
              <a:r>
                <a:rPr kumimoji="1" lang="en-US" altLang="zh-CN" sz="4800" b="1" kern="0" dirty="0" smtClean="0">
                  <a:solidFill>
                    <a:prstClr val="white"/>
                  </a:solidFill>
                  <a:ea typeface="微软雅黑" panose="020B0503020204020204" pitchFamily="34" charset="-122"/>
                  <a:cs typeface="微软雅黑" panose="020B0503020204020204" pitchFamily="34" charset="-122"/>
                </a:rPr>
                <a:t>-</a:t>
              </a:r>
              <a:r>
                <a:rPr kumimoji="1" lang="zh-CN" altLang="en-US" sz="4800" b="1" kern="0" dirty="0" smtClean="0">
                  <a:solidFill>
                    <a:prstClr val="white"/>
                  </a:solidFill>
                  <a:ea typeface="微软雅黑" panose="020B0503020204020204" pitchFamily="34" charset="-122"/>
                  <a:cs typeface="微软雅黑" panose="020B0503020204020204" pitchFamily="34" charset="-122"/>
                </a:rPr>
                <a:t>实用篇</a:t>
              </a:r>
              <a:endParaRPr kumimoji="1" lang="en-US" altLang="zh-CN" sz="4800" b="1" i="0" u="none" strike="noStrike" kern="0" cap="none" spc="0" normalizeH="0" baseline="0" noProof="0" dirty="0">
                <a:ln>
                  <a:noFill/>
                </a:ln>
                <a:solidFill>
                  <a:prstClr val="white"/>
                </a:solidFill>
                <a:effectLst/>
                <a:uLnTx/>
                <a:uFillTx/>
                <a:ea typeface="微软雅黑" panose="020B0503020204020204" pitchFamily="34" charset="-122"/>
                <a:cs typeface="微软雅黑" panose="020B0503020204020204" pitchFamily="34" charset="-122"/>
              </a:endParaRPr>
            </a:p>
          </p:txBody>
        </p:sp>
      </p:grpSp>
      <p:sp>
        <p:nvSpPr>
          <p:cNvPr id="14" name="矩形 13"/>
          <p:cNvSpPr/>
          <p:nvPr/>
        </p:nvSpPr>
        <p:spPr>
          <a:xfrm>
            <a:off x="6325941" y="3609297"/>
            <a:ext cx="5603596" cy="1465914"/>
          </a:xfrm>
          <a:prstGeom prst="rect">
            <a:avLst/>
          </a:prstGeom>
        </p:spPr>
        <p:txBody>
          <a:bodyPr wrap="square">
            <a:spAutoFit/>
          </a:bodyPr>
          <a:lstStyle/>
          <a:p>
            <a:pPr lvl="0" defTabSz="609600">
              <a:lnSpc>
                <a:spcPct val="130000"/>
              </a:lnSpc>
              <a:defRPr/>
            </a:pPr>
            <a:r>
              <a:rPr kumimoji="1" lang="zh-CN" altLang="en-US" sz="1335" b="0" i="0" u="none" strike="noStrike" kern="0" cap="none" spc="0" normalizeH="0" baseline="0" noProof="0" dirty="0" smtClean="0">
                <a:ln>
                  <a:noFill/>
                </a:ln>
                <a:solidFill>
                  <a:schemeClr val="bg1"/>
                </a:solidFill>
                <a:effectLst/>
                <a:uLnTx/>
                <a:uFillTx/>
                <a:latin typeface="Arial" panose="020B0604020202020204"/>
                <a:ea typeface="微软雅黑" panose="020B0503020204020204" pitchFamily="34" charset="-122"/>
                <a:cs typeface="Arial" panose="020B0604020202020204"/>
              </a:rPr>
              <a:t>同步器</a:t>
            </a:r>
            <a:r>
              <a:rPr kumimoji="1" lang="zh-CN" altLang="en-US" sz="1335" kern="0" dirty="0">
                <a:solidFill>
                  <a:schemeClr val="bg1"/>
                </a:solidFill>
                <a:latin typeface="Arial" panose="020B0604020202020204"/>
                <a:ea typeface="微软雅黑" panose="020B0503020204020204" pitchFamily="34" charset="-122"/>
                <a:cs typeface="Arial" panose="020B0604020202020204"/>
              </a:rPr>
              <a:t>：</a:t>
            </a:r>
            <a:r>
              <a:rPr lang="en-US" altLang="zh-CN" sz="1400" b="1" dirty="0" err="1" smtClean="0">
                <a:solidFill>
                  <a:schemeClr val="bg1"/>
                </a:solidFill>
              </a:rPr>
              <a:t>CountDownLatch</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CyclicBarrier</a:t>
            </a:r>
            <a:r>
              <a:rPr lang="en-US" altLang="zh-CN" sz="1400" b="1" dirty="0" smtClean="0">
                <a:solidFill>
                  <a:schemeClr val="bg1"/>
                </a:solidFill>
              </a:rPr>
              <a:t>,</a:t>
            </a:r>
            <a:r>
              <a:rPr lang="en-US" altLang="zh-CN" sz="1400" b="1" dirty="0">
                <a:solidFill>
                  <a:schemeClr val="bg1"/>
                </a:solidFill>
              </a:rPr>
              <a:t> </a:t>
            </a:r>
            <a:r>
              <a:rPr lang="en-US" altLang="zh-CN" sz="1400" b="1" dirty="0" smtClean="0">
                <a:solidFill>
                  <a:schemeClr val="bg1"/>
                </a:solidFill>
              </a:rPr>
              <a:t>Exchanger</a:t>
            </a:r>
            <a:r>
              <a:rPr lang="zh-CN" altLang="en-US" sz="1400" b="1" dirty="0" smtClean="0">
                <a:solidFill>
                  <a:schemeClr val="bg1"/>
                </a:solidFill>
              </a:rPr>
              <a:t>等</a:t>
            </a:r>
            <a:r>
              <a:rPr lang="en-US" altLang="zh-CN" sz="1400" b="1" dirty="0" smtClean="0">
                <a:solidFill>
                  <a:schemeClr val="bg1"/>
                </a:solidFill>
              </a:rPr>
              <a:t>….</a:t>
            </a:r>
            <a:endParaRPr kumimoji="1" lang="en-US" altLang="zh-CN" sz="1335" b="0" i="0" u="none" strike="noStrike" kern="0" cap="none" spc="0" normalizeH="0" baseline="0" noProof="0" dirty="0" smtClean="0">
              <a:ln>
                <a:noFill/>
              </a:ln>
              <a:solidFill>
                <a:schemeClr val="bg1"/>
              </a:solidFill>
              <a:effectLst/>
              <a:uLnTx/>
              <a:uFillTx/>
              <a:latin typeface="Arial" panose="020B0604020202020204"/>
              <a:ea typeface="微软雅黑" panose="020B0503020204020204" pitchFamily="34" charset="-122"/>
              <a:cs typeface="Arial" panose="020B0604020202020204"/>
            </a:endParaRPr>
          </a:p>
          <a:p>
            <a:pPr defTabSz="609600">
              <a:lnSpc>
                <a:spcPct val="130000"/>
              </a:lnSpc>
              <a:defRPr/>
            </a:pPr>
            <a:r>
              <a:rPr kumimoji="1" lang="zh-CN" altLang="en-US" sz="1335" kern="0" dirty="0" smtClean="0">
                <a:solidFill>
                  <a:schemeClr val="bg1"/>
                </a:solidFill>
                <a:latin typeface="Arial" panose="020B0604020202020204"/>
                <a:ea typeface="微软雅黑" panose="020B0503020204020204" pitchFamily="34" charset="-122"/>
                <a:cs typeface="Arial" panose="020B0604020202020204"/>
              </a:rPr>
              <a:t>阻塞队列：</a:t>
            </a:r>
            <a:r>
              <a:rPr lang="en-US" altLang="zh-CN" sz="1200" b="1" dirty="0">
                <a:solidFill>
                  <a:schemeClr val="bg1"/>
                </a:solidFill>
              </a:rPr>
              <a:t> </a:t>
            </a:r>
            <a:r>
              <a:rPr lang="en-US" altLang="zh-CN" sz="1200" b="1" dirty="0" err="1">
                <a:solidFill>
                  <a:schemeClr val="bg1"/>
                </a:solidFill>
              </a:rPr>
              <a:t>BlockingQueue</a:t>
            </a:r>
            <a:endParaRPr kumimoji="1" lang="en-US" altLang="zh-CN" sz="1335" kern="0" dirty="0" smtClean="0">
              <a:solidFill>
                <a:schemeClr val="bg1"/>
              </a:solidFill>
              <a:latin typeface="Arial" panose="020B0604020202020204"/>
              <a:ea typeface="微软雅黑" panose="020B0503020204020204" pitchFamily="34" charset="-122"/>
              <a:cs typeface="Arial" panose="020B0604020202020204"/>
            </a:endParaRPr>
          </a:p>
          <a:p>
            <a:pPr defTabSz="609600">
              <a:lnSpc>
                <a:spcPct val="130000"/>
              </a:lnSpc>
              <a:defRPr/>
            </a:pPr>
            <a:r>
              <a:rPr kumimoji="1" lang="zh-CN" altLang="en-US" sz="1335" b="0" i="0" u="none" strike="noStrike" kern="0" cap="none" spc="0" normalizeH="0" baseline="0" noProof="0" dirty="0" smtClean="0">
                <a:ln>
                  <a:noFill/>
                </a:ln>
                <a:solidFill>
                  <a:schemeClr val="bg1"/>
                </a:solidFill>
                <a:effectLst/>
                <a:uLnTx/>
                <a:uFillTx/>
                <a:latin typeface="Arial" panose="020B0604020202020204"/>
                <a:ea typeface="微软雅黑" panose="020B0503020204020204" pitchFamily="34" charset="-122"/>
                <a:cs typeface="Arial" panose="020B0604020202020204"/>
              </a:rPr>
              <a:t>执行器</a:t>
            </a:r>
            <a:r>
              <a:rPr kumimoji="1" lang="zh-CN" altLang="en-US" sz="1335" kern="0" dirty="0">
                <a:solidFill>
                  <a:schemeClr val="bg1"/>
                </a:solidFill>
                <a:latin typeface="Arial" panose="020B0604020202020204"/>
                <a:ea typeface="微软雅黑" panose="020B0503020204020204" pitchFamily="34" charset="-122"/>
                <a:cs typeface="Arial" panose="020B0604020202020204"/>
              </a:rPr>
              <a:t>：</a:t>
            </a:r>
            <a:r>
              <a:rPr lang="en-US" altLang="zh-CN" sz="1200" b="1" dirty="0" err="1" smtClean="0">
                <a:solidFill>
                  <a:schemeClr val="bg1"/>
                </a:solidFill>
              </a:rPr>
              <a:t>ThreadPoolExecutor</a:t>
            </a:r>
            <a:r>
              <a:rPr lang="zh-CN" altLang="en-US" sz="1200" b="1" dirty="0">
                <a:solidFill>
                  <a:schemeClr val="bg1"/>
                </a:solidFill>
              </a:rPr>
              <a:t>，</a:t>
            </a:r>
            <a:r>
              <a:rPr lang="en-US" altLang="zh-CN" sz="1200" b="1" dirty="0">
                <a:solidFill>
                  <a:schemeClr val="bg1"/>
                </a:solidFill>
              </a:rPr>
              <a:t>Callable</a:t>
            </a:r>
            <a:r>
              <a:rPr lang="zh-CN" altLang="en-US" sz="1200" b="1" dirty="0">
                <a:solidFill>
                  <a:schemeClr val="bg1"/>
                </a:solidFill>
              </a:rPr>
              <a:t>，</a:t>
            </a:r>
            <a:r>
              <a:rPr lang="en-US" altLang="zh-CN" sz="1200" b="1" dirty="0" err="1" smtClean="0">
                <a:solidFill>
                  <a:schemeClr val="bg1"/>
                </a:solidFill>
              </a:rPr>
              <a:t>ScheduledThreadPoolExecutor</a:t>
            </a:r>
            <a:endParaRPr kumimoji="1" lang="en-US" altLang="zh-CN" sz="1335" b="0" i="0" u="none" strike="noStrike" kern="0" cap="none" spc="0" normalizeH="0" baseline="0" noProof="0" dirty="0" smtClean="0">
              <a:ln>
                <a:noFill/>
              </a:ln>
              <a:solidFill>
                <a:schemeClr val="bg1"/>
              </a:solidFill>
              <a:effectLst/>
              <a:uLnTx/>
              <a:uFillTx/>
              <a:latin typeface="Arial" panose="020B0604020202020204"/>
              <a:ea typeface="微软雅黑" panose="020B0503020204020204" pitchFamily="34" charset="-122"/>
              <a:cs typeface="Arial" panose="020B0604020202020204"/>
            </a:endParaRPr>
          </a:p>
          <a:p>
            <a:pPr lvl="0" defTabSz="609600">
              <a:lnSpc>
                <a:spcPct val="130000"/>
              </a:lnSpc>
              <a:defRPr/>
            </a:pPr>
            <a:r>
              <a:rPr kumimoji="1" lang="zh-CN" altLang="en-US" sz="1335" kern="0" dirty="0" smtClean="0">
                <a:solidFill>
                  <a:schemeClr val="bg1"/>
                </a:solidFill>
                <a:latin typeface="Arial" panose="020B0604020202020204"/>
                <a:ea typeface="微软雅黑" panose="020B0503020204020204" pitchFamily="34" charset="-122"/>
                <a:cs typeface="Arial" panose="020B0604020202020204"/>
              </a:rPr>
              <a:t>并发容器</a:t>
            </a:r>
            <a:r>
              <a:rPr kumimoji="1" lang="zh-CN" altLang="en-US" sz="1335" kern="0" dirty="0">
                <a:solidFill>
                  <a:schemeClr val="bg1"/>
                </a:solidFill>
                <a:latin typeface="Arial" panose="020B0604020202020204"/>
                <a:ea typeface="微软雅黑" panose="020B0503020204020204" pitchFamily="34" charset="-122"/>
                <a:cs typeface="Arial" panose="020B0604020202020204"/>
              </a:rPr>
              <a:t>：</a:t>
            </a:r>
            <a:r>
              <a:rPr lang="en-US" altLang="zh-CN" sz="1400" b="1" dirty="0" err="1" smtClean="0">
                <a:solidFill>
                  <a:schemeClr val="bg1"/>
                </a:solidFill>
              </a:rPr>
              <a:t>ConcurrentHashMap</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CopyOnWriteArrayList</a:t>
            </a:r>
            <a:r>
              <a:rPr lang="en-US" altLang="zh-CN" sz="1400" b="1" dirty="0" smtClean="0">
                <a:solidFill>
                  <a:schemeClr val="bg1"/>
                </a:solidFill>
              </a:rPr>
              <a:t>,</a:t>
            </a:r>
            <a:r>
              <a:rPr lang="en-US" altLang="zh-CN" sz="1400" b="1" dirty="0">
                <a:solidFill>
                  <a:schemeClr val="bg1"/>
                </a:solidFill>
              </a:rPr>
              <a:t> </a:t>
            </a:r>
            <a:r>
              <a:rPr lang="en-US" altLang="zh-CN" sz="1400" b="1" dirty="0" err="1" smtClean="0">
                <a:solidFill>
                  <a:schemeClr val="bg1"/>
                </a:solidFill>
              </a:rPr>
              <a:t>ConcurrentLinkedQueue</a:t>
            </a:r>
            <a:endParaRPr lang="en-US" altLang="zh-CN" sz="1400" b="1" dirty="0">
              <a:solidFill>
                <a:schemeClr val="bg1"/>
              </a:solidFill>
            </a:endParaRPr>
          </a:p>
        </p:txBody>
      </p:sp>
      <p:pic>
        <p:nvPicPr>
          <p:cNvPr id="18" name="图片 1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658" y="6337142"/>
            <a:ext cx="1828800" cy="243840"/>
          </a:xfrm>
          <a:prstGeom prst="rect">
            <a:avLst/>
          </a:prstGeom>
        </p:spPr>
      </p:pic>
      <p:sp>
        <p:nvSpPr>
          <p:cNvPr id="6" name="文本占位符 5"/>
          <p:cNvSpPr>
            <a:spLocks noGrp="1"/>
          </p:cNvSpPr>
          <p:nvPr>
            <p:ph type="body" sz="quarter" idx="11"/>
          </p:nvPr>
        </p:nvSpPr>
        <p:spPr/>
        <p:txBody>
          <a:bodyPr/>
          <a:lstStyle/>
          <a:p>
            <a:r>
              <a:rPr lang="en-US" altLang="zh-CN" dirty="0"/>
              <a:t>04</a:t>
            </a:r>
            <a:endParaRPr lang="zh-CN" altLang="en-US" dirty="0"/>
          </a:p>
        </p:txBody>
      </p:sp>
      <p:sp>
        <p:nvSpPr>
          <p:cNvPr id="7" name="文本占位符 6"/>
          <p:cNvSpPr>
            <a:spLocks noGrp="1"/>
          </p:cNvSpPr>
          <p:nvPr>
            <p:ph type="body" sz="quarter" idx="12"/>
          </p:nvPr>
        </p:nvSpPr>
        <p:spPr>
          <a:xfrm>
            <a:off x="1318277" y="420675"/>
            <a:ext cx="3167095" cy="375809"/>
          </a:xfrm>
        </p:spPr>
        <p:txBody>
          <a:bodyPr/>
          <a:lstStyle/>
          <a:p>
            <a:pPr marL="0" lvl="0" indent="0" defTabSz="609600">
              <a:lnSpc>
                <a:spcPct val="110000"/>
              </a:lnSpc>
              <a:spcBef>
                <a:spcPts val="0"/>
              </a:spcBef>
              <a:buNone/>
              <a:defRPr/>
            </a:pPr>
            <a:r>
              <a:rPr lang="zh-CN" altLang="en-US" kern="0" dirty="0" smtClean="0">
                <a:solidFill>
                  <a:schemeClr val="accent6">
                    <a:lumMod val="50000"/>
                  </a:schemeClr>
                </a:solidFill>
                <a:latin typeface="微软雅黑" panose="020B0503020204020204" pitchFamily="34" charset="-122"/>
                <a:cs typeface="微软雅黑" panose="020B0503020204020204" pitchFamily="34" charset="-122"/>
              </a:rPr>
              <a:t>多线程</a:t>
            </a:r>
            <a:r>
              <a:rPr lang="en-US" altLang="zh-CN" kern="0" dirty="0" smtClean="0">
                <a:solidFill>
                  <a:schemeClr val="accent6">
                    <a:lumMod val="50000"/>
                  </a:schemeClr>
                </a:solidFill>
                <a:latin typeface="微软雅黑" panose="020B0503020204020204" pitchFamily="34" charset="-122"/>
                <a:cs typeface="微软雅黑" panose="020B0503020204020204" pitchFamily="34" charset="-122"/>
              </a:rPr>
              <a:t>-</a:t>
            </a:r>
            <a:r>
              <a:rPr lang="zh-CN" altLang="en-US" kern="0" dirty="0" smtClean="0">
                <a:solidFill>
                  <a:schemeClr val="accent6">
                    <a:lumMod val="50000"/>
                  </a:schemeClr>
                </a:solidFill>
                <a:latin typeface="微软雅黑" panose="020B0503020204020204" pitchFamily="34" charset="-122"/>
                <a:cs typeface="微软雅黑" panose="020B0503020204020204" pitchFamily="34" charset="-122"/>
              </a:rPr>
              <a:t>实际应用概述</a:t>
            </a:r>
            <a:endParaRPr lang="en-US" altLang="zh-CN" kern="0" dirty="0">
              <a:solidFill>
                <a:schemeClr val="accent6">
                  <a:lumMod val="50000"/>
                </a:schemeClr>
              </a:solidFill>
              <a:latin typeface="微软雅黑" panose="020B0503020204020204" pitchFamily="34" charset="-122"/>
              <a:cs typeface="微软雅黑" panose="020B0503020204020204" pitchFamily="34"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742" y="1733931"/>
            <a:ext cx="4697730" cy="287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图片 8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0058" y="652842"/>
            <a:ext cx="1828800" cy="243840"/>
          </a:xfrm>
          <a:prstGeom prst="rect">
            <a:avLst/>
          </a:prstGeom>
        </p:spPr>
      </p:pic>
      <p:sp>
        <p:nvSpPr>
          <p:cNvPr id="7" name="文本占位符 6"/>
          <p:cNvSpPr>
            <a:spLocks noGrp="1"/>
          </p:cNvSpPr>
          <p:nvPr>
            <p:ph type="body" sz="quarter" idx="10"/>
          </p:nvPr>
        </p:nvSpPr>
        <p:spPr>
          <a:xfrm>
            <a:off x="753795" y="2245789"/>
            <a:ext cx="5009705" cy="1015663"/>
          </a:xfrm>
        </p:spPr>
        <p:txBody>
          <a:bodyPr/>
          <a:lstStyle/>
          <a:p>
            <a:pPr lvl="0"/>
            <a:r>
              <a:rPr lang="en-US" altLang="zh-CN" sz="6000" dirty="0"/>
              <a:t>THANK</a:t>
            </a:r>
            <a:r>
              <a:rPr lang="zh-CN" altLang="en-US" sz="6000" dirty="0"/>
              <a:t> </a:t>
            </a:r>
            <a:r>
              <a:rPr lang="en-US" altLang="zh-CN" sz="6000" dirty="0"/>
              <a:t>YOU!</a:t>
            </a:r>
            <a:endParaRPr lang="zh-CN" altLang="en-US" sz="6000" dirty="0"/>
          </a:p>
        </p:txBody>
      </p:sp>
      <p:sp>
        <p:nvSpPr>
          <p:cNvPr id="29" name="文本占位符 28"/>
          <p:cNvSpPr>
            <a:spLocks noGrp="1"/>
          </p:cNvSpPr>
          <p:nvPr>
            <p:ph type="body" sz="quarter" idx="12"/>
          </p:nvPr>
        </p:nvSpPr>
        <p:spPr>
          <a:xfrm>
            <a:off x="753795" y="3691398"/>
            <a:ext cx="5177070" cy="359009"/>
          </a:xfrm>
        </p:spPr>
        <p:txBody>
          <a:bodyPr/>
          <a:lstStyle/>
          <a:p>
            <a:pPr lvl="0"/>
            <a:r>
              <a:rPr lang="zh-CN" altLang="en-US" dirty="0" smtClean="0"/>
              <a:t>本</a:t>
            </a:r>
            <a:r>
              <a:rPr lang="en-US" altLang="zh-CN" dirty="0" err="1" smtClean="0"/>
              <a:t>ppt</a:t>
            </a:r>
            <a:r>
              <a:rPr lang="zh-CN" altLang="en-US" dirty="0" smtClean="0"/>
              <a:t>完成对线程安全中锁机制的各种探究</a:t>
            </a:r>
            <a:r>
              <a:rPr lang="en-US" altLang="zh-CN" dirty="0" smtClean="0"/>
              <a:t>,</a:t>
            </a:r>
            <a:r>
              <a:rPr lang="zh-CN" altLang="en-US" dirty="0" smtClean="0"/>
              <a:t>为线程安全打好了基础</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0" y="0"/>
            <a:ext cx="12192000" cy="6858000"/>
          </a:xfrm>
          <a:prstGeom prst="rect">
            <a:avLst/>
          </a:prstGeom>
        </p:spPr>
      </p:pic>
      <p:sp>
        <p:nvSpPr>
          <p:cNvPr id="3" name="TextBox 2"/>
          <p:cNvSpPr txBox="1"/>
          <p:nvPr/>
        </p:nvSpPr>
        <p:spPr>
          <a:xfrm>
            <a:off x="902208" y="633984"/>
            <a:ext cx="10241280" cy="5755422"/>
          </a:xfrm>
          <a:prstGeom prst="rect">
            <a:avLst/>
          </a:prstGeom>
          <a:noFill/>
        </p:spPr>
        <p:txBody>
          <a:bodyPr wrap="square" rtlCol="0">
            <a:spAutoFit/>
          </a:bodyPr>
          <a:lstStyle/>
          <a:p>
            <a:r>
              <a:rPr lang="en-US" altLang="zh-CN" sz="1600" b="1" dirty="0">
                <a:solidFill>
                  <a:schemeClr val="bg1"/>
                </a:solidFill>
              </a:rPr>
              <a:t>lock </a:t>
            </a:r>
            <a:endParaRPr lang="en-US" altLang="zh-CN" sz="1600" b="1" dirty="0">
              <a:solidFill>
                <a:schemeClr val="bg1"/>
              </a:solidFill>
            </a:endParaRPr>
          </a:p>
          <a:p>
            <a:r>
              <a:rPr lang="en-US" altLang="zh-CN" sz="1600" dirty="0" smtClean="0">
                <a:solidFill>
                  <a:schemeClr val="bg1"/>
                </a:solidFill>
              </a:rPr>
              <a:t>public </a:t>
            </a:r>
            <a:r>
              <a:rPr lang="en-US" altLang="zh-CN" sz="1600" dirty="0">
                <a:solidFill>
                  <a:schemeClr val="bg1"/>
                </a:solidFill>
              </a:rPr>
              <a:t>void lock() </a:t>
            </a:r>
            <a:r>
              <a:rPr lang="zh-CN" altLang="en-US" sz="1600" dirty="0">
                <a:solidFill>
                  <a:schemeClr val="bg1"/>
                </a:solidFill>
              </a:rPr>
              <a:t>获取锁。 如果该锁没有被另一个线程保持，则获取该锁并立即返回，将锁的保持计数设置为 </a:t>
            </a:r>
            <a:r>
              <a:rPr lang="en-US" altLang="zh-CN" sz="1600" dirty="0">
                <a:solidFill>
                  <a:schemeClr val="bg1"/>
                </a:solidFill>
              </a:rPr>
              <a:t>1</a:t>
            </a:r>
            <a:r>
              <a:rPr lang="zh-CN" altLang="en-US" sz="1600" dirty="0">
                <a:solidFill>
                  <a:schemeClr val="bg1"/>
                </a:solidFill>
              </a:rPr>
              <a:t>。 如果当前线程已经保持该锁，则将保持计数加 </a:t>
            </a:r>
            <a:r>
              <a:rPr lang="en-US" altLang="zh-CN" sz="1600" dirty="0">
                <a:solidFill>
                  <a:schemeClr val="bg1"/>
                </a:solidFill>
              </a:rPr>
              <a:t>1</a:t>
            </a:r>
            <a:r>
              <a:rPr lang="zh-CN" altLang="en-US" sz="1600" dirty="0">
                <a:solidFill>
                  <a:schemeClr val="bg1"/>
                </a:solidFill>
              </a:rPr>
              <a:t>，并且该方法立即返回。 如果该锁被另一个线程保持，则出于线程调度的目的，禁用当前线程，并且在获得锁之前，该线程将一 直处于休眠状态，此时锁保持计数被设置为 </a:t>
            </a:r>
            <a:r>
              <a:rPr lang="en-US" altLang="zh-CN" sz="1600" dirty="0">
                <a:solidFill>
                  <a:schemeClr val="bg1"/>
                </a:solidFill>
              </a:rPr>
              <a:t>1</a:t>
            </a:r>
            <a:r>
              <a:rPr lang="zh-CN" altLang="en-US" sz="1600" dirty="0" smtClean="0">
                <a:solidFill>
                  <a:schemeClr val="bg1"/>
                </a:solidFill>
              </a:rPr>
              <a:t>。</a:t>
            </a:r>
            <a:endParaRPr lang="en-US" altLang="zh-CN" sz="1600" dirty="0" smtClean="0">
              <a:solidFill>
                <a:schemeClr val="bg1"/>
              </a:solidFill>
            </a:endParaRPr>
          </a:p>
          <a:p>
            <a:br>
              <a:rPr lang="zh-CN" altLang="en-US" sz="1600" dirty="0">
                <a:solidFill>
                  <a:schemeClr val="bg1"/>
                </a:solidFill>
              </a:rPr>
            </a:br>
            <a:r>
              <a:rPr lang="en-US" altLang="zh-CN" sz="1600" b="1" dirty="0" err="1">
                <a:solidFill>
                  <a:schemeClr val="bg1"/>
                </a:solidFill>
              </a:rPr>
              <a:t>lockInterruptibly</a:t>
            </a:r>
            <a:r>
              <a:rPr lang="en-US" altLang="zh-CN" sz="1600" b="1" dirty="0">
                <a:solidFill>
                  <a:schemeClr val="bg1"/>
                </a:solidFill>
              </a:rPr>
              <a:t> </a:t>
            </a:r>
            <a:endParaRPr lang="en-US" altLang="zh-CN" sz="1600" b="1" dirty="0" smtClean="0">
              <a:solidFill>
                <a:schemeClr val="bg1"/>
              </a:solidFill>
            </a:endParaRPr>
          </a:p>
          <a:p>
            <a:r>
              <a:rPr lang="en-US" altLang="zh-CN" sz="1600" dirty="0" smtClean="0">
                <a:solidFill>
                  <a:schemeClr val="bg1"/>
                </a:solidFill>
              </a:rPr>
              <a:t>public </a:t>
            </a:r>
            <a:r>
              <a:rPr lang="en-US" altLang="zh-CN" sz="1600" dirty="0">
                <a:solidFill>
                  <a:schemeClr val="bg1"/>
                </a:solidFill>
              </a:rPr>
              <a:t>void </a:t>
            </a:r>
            <a:r>
              <a:rPr lang="en-US" altLang="zh-CN" sz="1600" dirty="0" err="1">
                <a:solidFill>
                  <a:schemeClr val="bg1"/>
                </a:solidFill>
              </a:rPr>
              <a:t>lockInterruptibly</a:t>
            </a:r>
            <a:r>
              <a:rPr lang="en-US" altLang="zh-CN" sz="1600" dirty="0">
                <a:solidFill>
                  <a:schemeClr val="bg1"/>
                </a:solidFill>
              </a:rPr>
              <a:t>() throws </a:t>
            </a:r>
            <a:r>
              <a:rPr lang="en-US" altLang="zh-CN" sz="1600" dirty="0" err="1">
                <a:solidFill>
                  <a:schemeClr val="bg1"/>
                </a:solidFill>
              </a:rPr>
              <a:t>InterruptedException</a:t>
            </a:r>
            <a:r>
              <a:rPr lang="en-US" altLang="zh-CN" sz="1600" dirty="0">
                <a:solidFill>
                  <a:schemeClr val="bg1"/>
                </a:solidFill>
              </a:rPr>
              <a:t> 1</a:t>
            </a:r>
            <a:r>
              <a:rPr lang="zh-CN" altLang="en-US" sz="1600" dirty="0">
                <a:solidFill>
                  <a:schemeClr val="bg1"/>
                </a:solidFill>
              </a:rPr>
              <a:t>）如果当前线程未被中断，则获取锁。 </a:t>
            </a:r>
            <a:r>
              <a:rPr lang="en-US" altLang="zh-CN" sz="1600" dirty="0">
                <a:solidFill>
                  <a:schemeClr val="bg1"/>
                </a:solidFill>
              </a:rPr>
              <a:t>2</a:t>
            </a:r>
            <a:r>
              <a:rPr lang="zh-CN" altLang="en-US" sz="1600" dirty="0">
                <a:solidFill>
                  <a:schemeClr val="bg1"/>
                </a:solidFill>
              </a:rPr>
              <a:t>）如果该锁没有被另一个线程保持，则获取该锁并立即返回，将锁的保持计数设置为 </a:t>
            </a:r>
            <a:r>
              <a:rPr lang="en-US" altLang="zh-CN" sz="1600" dirty="0">
                <a:solidFill>
                  <a:schemeClr val="bg1"/>
                </a:solidFill>
              </a:rPr>
              <a:t>1</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）如果当前线程已经保持此锁，则将保持计数加 </a:t>
            </a:r>
            <a:r>
              <a:rPr lang="en-US" altLang="zh-CN" sz="1600" dirty="0">
                <a:solidFill>
                  <a:schemeClr val="bg1"/>
                </a:solidFill>
              </a:rPr>
              <a:t>1</a:t>
            </a:r>
            <a:r>
              <a:rPr lang="zh-CN" altLang="en-US" sz="1600" dirty="0">
                <a:solidFill>
                  <a:schemeClr val="bg1"/>
                </a:solidFill>
              </a:rPr>
              <a:t>，并且该方法立即返回。 </a:t>
            </a:r>
            <a:r>
              <a:rPr lang="en-US" altLang="zh-CN" sz="1600" dirty="0">
                <a:solidFill>
                  <a:schemeClr val="bg1"/>
                </a:solidFill>
              </a:rPr>
              <a:t>4</a:t>
            </a:r>
            <a:r>
              <a:rPr lang="zh-CN" altLang="en-US" sz="1600" dirty="0">
                <a:solidFill>
                  <a:schemeClr val="bg1"/>
                </a:solidFill>
              </a:rPr>
              <a:t>）如果锁被另一个线程保持，则出于线程调度目的，禁用当前线程，并且在发生以下两种情况之一以 前，该线程将一直处于休眠状态： </a:t>
            </a:r>
            <a:r>
              <a:rPr lang="en-US" altLang="zh-CN" sz="1600" dirty="0">
                <a:solidFill>
                  <a:schemeClr val="bg1"/>
                </a:solidFill>
              </a:rPr>
              <a:t>1</a:t>
            </a:r>
            <a:r>
              <a:rPr lang="zh-CN" altLang="en-US" sz="1600" dirty="0">
                <a:solidFill>
                  <a:schemeClr val="bg1"/>
                </a:solidFill>
              </a:rPr>
              <a:t>）锁由当前线程获得；或者 </a:t>
            </a:r>
            <a:r>
              <a:rPr lang="en-US" altLang="zh-CN" sz="1600" dirty="0">
                <a:solidFill>
                  <a:schemeClr val="bg1"/>
                </a:solidFill>
              </a:rPr>
              <a:t>2</a:t>
            </a:r>
            <a:r>
              <a:rPr lang="zh-CN" altLang="en-US" sz="1600" dirty="0">
                <a:solidFill>
                  <a:schemeClr val="bg1"/>
                </a:solidFill>
              </a:rPr>
              <a:t>）其他某个线程中断当前线程。 </a:t>
            </a:r>
            <a:r>
              <a:rPr lang="en-US" altLang="zh-CN" sz="1600" dirty="0">
                <a:solidFill>
                  <a:schemeClr val="bg1"/>
                </a:solidFill>
              </a:rPr>
              <a:t>5</a:t>
            </a:r>
            <a:r>
              <a:rPr lang="zh-CN" altLang="en-US" sz="1600" dirty="0">
                <a:solidFill>
                  <a:schemeClr val="bg1"/>
                </a:solidFill>
              </a:rPr>
              <a:t>）如果当前线程获得该锁，则将锁保持计数设置为 </a:t>
            </a:r>
            <a:r>
              <a:rPr lang="en-US" altLang="zh-CN" sz="1600" dirty="0">
                <a:solidFill>
                  <a:schemeClr val="bg1"/>
                </a:solidFill>
              </a:rPr>
              <a:t>1</a:t>
            </a:r>
            <a:r>
              <a:rPr lang="zh-CN" altLang="en-US" sz="1600" dirty="0">
                <a:solidFill>
                  <a:schemeClr val="bg1"/>
                </a:solidFill>
              </a:rPr>
              <a:t>。 如果当前线程： </a:t>
            </a:r>
            <a:r>
              <a:rPr lang="en-US" altLang="zh-CN" sz="1600" dirty="0">
                <a:solidFill>
                  <a:schemeClr val="bg1"/>
                </a:solidFill>
              </a:rPr>
              <a:t>1</a:t>
            </a:r>
            <a:r>
              <a:rPr lang="zh-CN" altLang="en-US" sz="1600" dirty="0">
                <a:solidFill>
                  <a:schemeClr val="bg1"/>
                </a:solidFill>
              </a:rPr>
              <a:t>）在进入此方法时已经设置了该线程的中断状态；或者 </a:t>
            </a:r>
            <a:r>
              <a:rPr lang="en-US" altLang="zh-CN" sz="1600" dirty="0">
                <a:solidFill>
                  <a:schemeClr val="bg1"/>
                </a:solidFill>
              </a:rPr>
              <a:t>2</a:t>
            </a:r>
            <a:r>
              <a:rPr lang="zh-CN" altLang="en-US" sz="1600" dirty="0">
                <a:solidFill>
                  <a:schemeClr val="bg1"/>
                </a:solidFill>
              </a:rPr>
              <a:t>）在等待获取锁的同时被中断。 则抛出 </a:t>
            </a:r>
            <a:r>
              <a:rPr lang="en-US" altLang="zh-CN" sz="1600" dirty="0" err="1">
                <a:solidFill>
                  <a:schemeClr val="bg1"/>
                </a:solidFill>
              </a:rPr>
              <a:t>InterruptedException</a:t>
            </a:r>
            <a:r>
              <a:rPr lang="zh-CN" altLang="en-US" sz="1600" dirty="0">
                <a:solidFill>
                  <a:schemeClr val="bg1"/>
                </a:solidFill>
              </a:rPr>
              <a:t>，并且清除当前线程的已中断状态。 </a:t>
            </a:r>
            <a:r>
              <a:rPr lang="en-US" altLang="zh-CN" sz="1600" dirty="0">
                <a:solidFill>
                  <a:schemeClr val="bg1"/>
                </a:solidFill>
              </a:rPr>
              <a:t>6</a:t>
            </a:r>
            <a:r>
              <a:rPr lang="zh-CN" altLang="en-US" sz="1600" dirty="0">
                <a:solidFill>
                  <a:schemeClr val="bg1"/>
                </a:solidFill>
              </a:rPr>
              <a:t>）在此实现中，因为此方法是一个显式中断点，所以要优先考虑响应中断，而不是响应锁的普通获取或 重入获取。 </a:t>
            </a:r>
            <a:endParaRPr lang="en-US" altLang="zh-CN" sz="1600" dirty="0" smtClean="0">
              <a:solidFill>
                <a:schemeClr val="bg1"/>
              </a:solidFill>
            </a:endParaRPr>
          </a:p>
          <a:p>
            <a:endParaRPr lang="en-US" altLang="zh-CN" sz="1600" dirty="0" smtClean="0">
              <a:solidFill>
                <a:schemeClr val="bg1"/>
              </a:solidFill>
            </a:endParaRPr>
          </a:p>
          <a:p>
            <a:r>
              <a:rPr lang="en-US" altLang="zh-CN" sz="1600" b="1" dirty="0" err="1">
                <a:solidFill>
                  <a:schemeClr val="bg1"/>
                </a:solidFill>
              </a:rPr>
              <a:t>tryLock</a:t>
            </a:r>
            <a:r>
              <a:rPr lang="en-US" altLang="zh-CN" sz="1600" b="1" dirty="0">
                <a:solidFill>
                  <a:schemeClr val="bg1"/>
                </a:solidFill>
              </a:rPr>
              <a:t> </a:t>
            </a:r>
            <a:endParaRPr lang="en-US" altLang="zh-CN" sz="1600" b="1" dirty="0" smtClean="0">
              <a:solidFill>
                <a:schemeClr val="bg1"/>
              </a:solidFill>
            </a:endParaRPr>
          </a:p>
          <a:p>
            <a:r>
              <a:rPr lang="en-US" altLang="zh-CN" sz="1600" dirty="0" smtClean="0">
                <a:solidFill>
                  <a:schemeClr val="bg1"/>
                </a:solidFill>
              </a:rPr>
              <a:t>public </a:t>
            </a:r>
            <a:r>
              <a:rPr lang="en-US" altLang="zh-CN" sz="1600" dirty="0" err="1">
                <a:solidFill>
                  <a:schemeClr val="bg1"/>
                </a:solidFill>
              </a:rPr>
              <a:t>boolean</a:t>
            </a:r>
            <a:r>
              <a:rPr lang="en-US" altLang="zh-CN" sz="1600" dirty="0">
                <a:solidFill>
                  <a:schemeClr val="bg1"/>
                </a:solidFill>
              </a:rPr>
              <a:t> </a:t>
            </a:r>
            <a:r>
              <a:rPr lang="en-US" altLang="zh-CN" sz="1600" dirty="0" err="1">
                <a:solidFill>
                  <a:schemeClr val="bg1"/>
                </a:solidFill>
              </a:rPr>
              <a:t>tryLock</a:t>
            </a:r>
            <a:r>
              <a:rPr lang="en-US" altLang="zh-CN" sz="1600" dirty="0">
                <a:solidFill>
                  <a:schemeClr val="bg1"/>
                </a:solidFill>
              </a:rPr>
              <a:t>() </a:t>
            </a:r>
            <a:r>
              <a:rPr lang="zh-CN" altLang="en-US" sz="1600" dirty="0">
                <a:solidFill>
                  <a:schemeClr val="bg1"/>
                </a:solidFill>
              </a:rPr>
              <a:t>仅在调用时锁未被另一个线程保持的情况下，才获取该锁。 </a:t>
            </a:r>
            <a:r>
              <a:rPr lang="en-US" altLang="zh-CN" sz="1600" dirty="0">
                <a:solidFill>
                  <a:schemeClr val="bg1"/>
                </a:solidFill>
              </a:rPr>
              <a:t>1</a:t>
            </a:r>
            <a:r>
              <a:rPr lang="zh-CN" altLang="en-US" sz="1600" dirty="0">
                <a:solidFill>
                  <a:schemeClr val="bg1"/>
                </a:solidFill>
              </a:rPr>
              <a:t>）如果该锁没有被另一个线程保持，并且立即返回 </a:t>
            </a:r>
            <a:r>
              <a:rPr lang="en-US" altLang="zh-CN" sz="1600" dirty="0">
                <a:solidFill>
                  <a:schemeClr val="bg1"/>
                </a:solidFill>
              </a:rPr>
              <a:t>true </a:t>
            </a:r>
            <a:r>
              <a:rPr lang="zh-CN" altLang="en-US" sz="1600" dirty="0">
                <a:solidFill>
                  <a:schemeClr val="bg1"/>
                </a:solidFill>
              </a:rPr>
              <a:t>值，则将锁的保持计数设置为 </a:t>
            </a:r>
            <a:r>
              <a:rPr lang="en-US" altLang="zh-CN" sz="1600" dirty="0">
                <a:solidFill>
                  <a:schemeClr val="bg1"/>
                </a:solidFill>
              </a:rPr>
              <a:t>1</a:t>
            </a:r>
            <a:r>
              <a:rPr lang="zh-CN" altLang="en-US" sz="1600" dirty="0">
                <a:solidFill>
                  <a:schemeClr val="bg1"/>
                </a:solidFill>
              </a:rPr>
              <a:t>。 即使已将此锁设置为使用公平排序策略，但是调用 </a:t>
            </a:r>
            <a:r>
              <a:rPr lang="en-US" altLang="zh-CN" sz="1600" dirty="0" err="1">
                <a:solidFill>
                  <a:schemeClr val="bg1"/>
                </a:solidFill>
              </a:rPr>
              <a:t>tryLock</a:t>
            </a:r>
            <a:r>
              <a:rPr lang="en-US" altLang="zh-CN" sz="1600" dirty="0">
                <a:solidFill>
                  <a:schemeClr val="bg1"/>
                </a:solidFill>
              </a:rPr>
              <a:t>() </a:t>
            </a:r>
            <a:r>
              <a:rPr lang="zh-CN" altLang="en-US" sz="1600" dirty="0">
                <a:solidFill>
                  <a:schemeClr val="bg1"/>
                </a:solidFill>
              </a:rPr>
              <a:t>仍将 立即获取锁（如果有可用的）， 而不管其他线程当前是否正在等待该锁。在某些情况下，此“闯入”行为可能很有用，即使它会打破公 平性也如此。如果希望遵守此锁的公平设置，则使用 </a:t>
            </a:r>
            <a:r>
              <a:rPr lang="en-US" altLang="zh-CN" sz="1600" dirty="0" err="1">
                <a:solidFill>
                  <a:schemeClr val="bg1"/>
                </a:solidFill>
              </a:rPr>
              <a:t>tryLock</a:t>
            </a:r>
            <a:r>
              <a:rPr lang="en-US" altLang="zh-CN" sz="1600" dirty="0">
                <a:solidFill>
                  <a:schemeClr val="bg1"/>
                </a:solidFill>
              </a:rPr>
              <a:t>(0, </a:t>
            </a:r>
            <a:r>
              <a:rPr lang="en-US" altLang="zh-CN" sz="1600" dirty="0" err="1">
                <a:solidFill>
                  <a:schemeClr val="bg1"/>
                </a:solidFill>
              </a:rPr>
              <a:t>TimeUnit.SECONDS</a:t>
            </a:r>
            <a:r>
              <a:rPr lang="en-US" altLang="zh-CN" sz="1600" dirty="0">
                <a:solidFill>
                  <a:schemeClr val="bg1"/>
                </a:solidFill>
              </a:rPr>
              <a:t>) </a:t>
            </a:r>
            <a:r>
              <a:rPr lang="zh-CN" altLang="en-US" sz="1600" dirty="0">
                <a:solidFill>
                  <a:schemeClr val="bg1"/>
                </a:solidFill>
              </a:rPr>
              <a:t>，它几乎是等效的（也检测中断）。 </a:t>
            </a:r>
            <a:r>
              <a:rPr lang="en-US" altLang="zh-CN" sz="1600" dirty="0">
                <a:solidFill>
                  <a:schemeClr val="bg1"/>
                </a:solidFill>
              </a:rPr>
              <a:t>2</a:t>
            </a:r>
            <a:r>
              <a:rPr lang="zh-CN" altLang="en-US" sz="1600" dirty="0">
                <a:solidFill>
                  <a:schemeClr val="bg1"/>
                </a:solidFill>
              </a:rPr>
              <a:t>）如果当前线程已经保持此锁，则将保持计数加 </a:t>
            </a:r>
            <a:r>
              <a:rPr lang="en-US" altLang="zh-CN" sz="1600" dirty="0">
                <a:solidFill>
                  <a:schemeClr val="bg1"/>
                </a:solidFill>
              </a:rPr>
              <a:t>1</a:t>
            </a:r>
            <a:r>
              <a:rPr lang="zh-CN" altLang="en-US" sz="1600" dirty="0">
                <a:solidFill>
                  <a:schemeClr val="bg1"/>
                </a:solidFill>
              </a:rPr>
              <a:t>，该方法将返回 </a:t>
            </a:r>
            <a:r>
              <a:rPr lang="en-US" altLang="zh-CN" sz="1600" dirty="0">
                <a:solidFill>
                  <a:schemeClr val="bg1"/>
                </a:solidFill>
              </a:rPr>
              <a:t>true</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）如果锁被另一个线程保持，则此方法将立即返回 </a:t>
            </a:r>
            <a:r>
              <a:rPr lang="en-US" altLang="zh-CN" sz="1600" dirty="0">
                <a:solidFill>
                  <a:schemeClr val="bg1"/>
                </a:solidFill>
              </a:rPr>
              <a:t>false </a:t>
            </a:r>
            <a:r>
              <a:rPr lang="zh-CN" altLang="en-US" sz="1600" dirty="0">
                <a:solidFill>
                  <a:schemeClr val="bg1"/>
                </a:solidFill>
              </a:rPr>
              <a:t>值。 </a:t>
            </a:r>
            <a:endParaRPr lang="en-US" altLang="zh-CN" sz="1600" dirty="0" smtClean="0">
              <a:solidFill>
                <a:schemeClr val="bg1"/>
              </a:solidFill>
            </a:endParaRPr>
          </a:p>
        </p:txBody>
      </p:sp>
      <p:sp>
        <p:nvSpPr>
          <p:cNvPr id="4" name="左箭头 3">
            <a:hlinkClick r:id="rId3" action="ppaction://hlinksldjump"/>
          </p:cNvPr>
          <p:cNvSpPr/>
          <p:nvPr/>
        </p:nvSpPr>
        <p:spPr>
          <a:xfrm>
            <a:off x="11052048" y="5596128"/>
            <a:ext cx="896112" cy="658368"/>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6931575" y="4044977"/>
            <a:ext cx="1080169" cy="1137383"/>
            <a:chOff x="5107213" y="2850599"/>
            <a:chExt cx="749300" cy="788988"/>
          </a:xfrm>
          <a:solidFill>
            <a:schemeClr val="bg1"/>
          </a:solidFill>
        </p:grpSpPr>
        <p:sp>
          <p:nvSpPr>
            <p:cNvPr id="17" name="Freeform 183"/>
            <p:cNvSpPr/>
            <p:nvPr/>
          </p:nvSpPr>
          <p:spPr bwMode="auto">
            <a:xfrm>
              <a:off x="5316763" y="2850599"/>
              <a:ext cx="330200" cy="385763"/>
            </a:xfrm>
            <a:custGeom>
              <a:avLst/>
              <a:gdLst>
                <a:gd name="T0" fmla="*/ 104 w 208"/>
                <a:gd name="T1" fmla="*/ 0 h 243"/>
                <a:gd name="T2" fmla="*/ 128 w 208"/>
                <a:gd name="T3" fmla="*/ 3 h 243"/>
                <a:gd name="T4" fmla="*/ 150 w 208"/>
                <a:gd name="T5" fmla="*/ 11 h 243"/>
                <a:gd name="T6" fmla="*/ 170 w 208"/>
                <a:gd name="T7" fmla="*/ 24 h 243"/>
                <a:gd name="T8" fmla="*/ 186 w 208"/>
                <a:gd name="T9" fmla="*/ 41 h 243"/>
                <a:gd name="T10" fmla="*/ 198 w 208"/>
                <a:gd name="T11" fmla="*/ 62 h 243"/>
                <a:gd name="T12" fmla="*/ 205 w 208"/>
                <a:gd name="T13" fmla="*/ 86 h 243"/>
                <a:gd name="T14" fmla="*/ 208 w 208"/>
                <a:gd name="T15" fmla="*/ 113 h 243"/>
                <a:gd name="T16" fmla="*/ 205 w 208"/>
                <a:gd name="T17" fmla="*/ 141 h 243"/>
                <a:gd name="T18" fmla="*/ 198 w 208"/>
                <a:gd name="T19" fmla="*/ 168 h 243"/>
                <a:gd name="T20" fmla="*/ 186 w 208"/>
                <a:gd name="T21" fmla="*/ 191 h 243"/>
                <a:gd name="T22" fmla="*/ 170 w 208"/>
                <a:gd name="T23" fmla="*/ 212 h 243"/>
                <a:gd name="T24" fmla="*/ 150 w 208"/>
                <a:gd name="T25" fmla="*/ 228 h 243"/>
                <a:gd name="T26" fmla="*/ 128 w 208"/>
                <a:gd name="T27" fmla="*/ 239 h 243"/>
                <a:gd name="T28" fmla="*/ 104 w 208"/>
                <a:gd name="T29" fmla="*/ 243 h 243"/>
                <a:gd name="T30" fmla="*/ 80 w 208"/>
                <a:gd name="T31" fmla="*/ 239 h 243"/>
                <a:gd name="T32" fmla="*/ 58 w 208"/>
                <a:gd name="T33" fmla="*/ 228 h 243"/>
                <a:gd name="T34" fmla="*/ 39 w 208"/>
                <a:gd name="T35" fmla="*/ 212 h 243"/>
                <a:gd name="T36" fmla="*/ 22 w 208"/>
                <a:gd name="T37" fmla="*/ 191 h 243"/>
                <a:gd name="T38" fmla="*/ 10 w 208"/>
                <a:gd name="T39" fmla="*/ 168 h 243"/>
                <a:gd name="T40" fmla="*/ 2 w 208"/>
                <a:gd name="T41" fmla="*/ 141 h 243"/>
                <a:gd name="T42" fmla="*/ 0 w 208"/>
                <a:gd name="T43" fmla="*/ 113 h 243"/>
                <a:gd name="T44" fmla="*/ 2 w 208"/>
                <a:gd name="T45" fmla="*/ 86 h 243"/>
                <a:gd name="T46" fmla="*/ 10 w 208"/>
                <a:gd name="T47" fmla="*/ 62 h 243"/>
                <a:gd name="T48" fmla="*/ 22 w 208"/>
                <a:gd name="T49" fmla="*/ 41 h 243"/>
                <a:gd name="T50" fmla="*/ 39 w 208"/>
                <a:gd name="T51" fmla="*/ 24 h 243"/>
                <a:gd name="T52" fmla="*/ 58 w 208"/>
                <a:gd name="T53" fmla="*/ 11 h 243"/>
                <a:gd name="T54" fmla="*/ 80 w 208"/>
                <a:gd name="T55" fmla="*/ 3 h 243"/>
                <a:gd name="T56" fmla="*/ 104 w 208"/>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43">
                  <a:moveTo>
                    <a:pt x="104" y="0"/>
                  </a:moveTo>
                  <a:lnTo>
                    <a:pt x="128" y="3"/>
                  </a:lnTo>
                  <a:lnTo>
                    <a:pt x="150" y="11"/>
                  </a:lnTo>
                  <a:lnTo>
                    <a:pt x="170" y="24"/>
                  </a:lnTo>
                  <a:lnTo>
                    <a:pt x="186" y="41"/>
                  </a:lnTo>
                  <a:lnTo>
                    <a:pt x="198" y="62"/>
                  </a:lnTo>
                  <a:lnTo>
                    <a:pt x="205" y="86"/>
                  </a:lnTo>
                  <a:lnTo>
                    <a:pt x="208" y="113"/>
                  </a:lnTo>
                  <a:lnTo>
                    <a:pt x="205" y="141"/>
                  </a:lnTo>
                  <a:lnTo>
                    <a:pt x="198" y="168"/>
                  </a:lnTo>
                  <a:lnTo>
                    <a:pt x="186" y="191"/>
                  </a:lnTo>
                  <a:lnTo>
                    <a:pt x="170" y="212"/>
                  </a:lnTo>
                  <a:lnTo>
                    <a:pt x="150" y="228"/>
                  </a:lnTo>
                  <a:lnTo>
                    <a:pt x="128" y="239"/>
                  </a:lnTo>
                  <a:lnTo>
                    <a:pt x="104" y="243"/>
                  </a:lnTo>
                  <a:lnTo>
                    <a:pt x="80" y="239"/>
                  </a:lnTo>
                  <a:lnTo>
                    <a:pt x="58" y="228"/>
                  </a:lnTo>
                  <a:lnTo>
                    <a:pt x="39" y="212"/>
                  </a:lnTo>
                  <a:lnTo>
                    <a:pt x="22" y="191"/>
                  </a:lnTo>
                  <a:lnTo>
                    <a:pt x="10" y="168"/>
                  </a:lnTo>
                  <a:lnTo>
                    <a:pt x="2" y="141"/>
                  </a:lnTo>
                  <a:lnTo>
                    <a:pt x="0" y="113"/>
                  </a:lnTo>
                  <a:lnTo>
                    <a:pt x="2" y="86"/>
                  </a:lnTo>
                  <a:lnTo>
                    <a:pt x="10" y="62"/>
                  </a:lnTo>
                  <a:lnTo>
                    <a:pt x="22" y="41"/>
                  </a:lnTo>
                  <a:lnTo>
                    <a:pt x="39" y="24"/>
                  </a:lnTo>
                  <a:lnTo>
                    <a:pt x="58" y="11"/>
                  </a:lnTo>
                  <a:lnTo>
                    <a:pt x="80" y="3"/>
                  </a:lnTo>
                  <a:lnTo>
                    <a:pt x="104"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8" name="Freeform 184"/>
            <p:cNvSpPr/>
            <p:nvPr/>
          </p:nvSpPr>
          <p:spPr bwMode="auto">
            <a:xfrm>
              <a:off x="5107213" y="3268112"/>
              <a:ext cx="749300" cy="371475"/>
            </a:xfrm>
            <a:custGeom>
              <a:avLst/>
              <a:gdLst>
                <a:gd name="T0" fmla="*/ 169 w 472"/>
                <a:gd name="T1" fmla="*/ 0 h 234"/>
                <a:gd name="T2" fmla="*/ 235 w 472"/>
                <a:gd name="T3" fmla="*/ 197 h 234"/>
                <a:gd name="T4" fmla="*/ 303 w 472"/>
                <a:gd name="T5" fmla="*/ 0 h 234"/>
                <a:gd name="T6" fmla="*/ 335 w 472"/>
                <a:gd name="T7" fmla="*/ 2 h 234"/>
                <a:gd name="T8" fmla="*/ 363 w 472"/>
                <a:gd name="T9" fmla="*/ 11 h 234"/>
                <a:gd name="T10" fmla="*/ 388 w 472"/>
                <a:gd name="T11" fmla="*/ 26 h 234"/>
                <a:gd name="T12" fmla="*/ 410 w 472"/>
                <a:gd name="T13" fmla="*/ 44 h 234"/>
                <a:gd name="T14" fmla="*/ 429 w 472"/>
                <a:gd name="T15" fmla="*/ 68 h 234"/>
                <a:gd name="T16" fmla="*/ 444 w 472"/>
                <a:gd name="T17" fmla="*/ 96 h 234"/>
                <a:gd name="T18" fmla="*/ 456 w 472"/>
                <a:gd name="T19" fmla="*/ 126 h 234"/>
                <a:gd name="T20" fmla="*/ 465 w 472"/>
                <a:gd name="T21" fmla="*/ 161 h 234"/>
                <a:gd name="T22" fmla="*/ 471 w 472"/>
                <a:gd name="T23" fmla="*/ 196 h 234"/>
                <a:gd name="T24" fmla="*/ 472 w 472"/>
                <a:gd name="T25" fmla="*/ 234 h 234"/>
                <a:gd name="T26" fmla="*/ 0 w 472"/>
                <a:gd name="T27" fmla="*/ 234 h 234"/>
                <a:gd name="T28" fmla="*/ 2 w 472"/>
                <a:gd name="T29" fmla="*/ 196 h 234"/>
                <a:gd name="T30" fmla="*/ 8 w 472"/>
                <a:gd name="T31" fmla="*/ 161 h 234"/>
                <a:gd name="T32" fmla="*/ 16 w 472"/>
                <a:gd name="T33" fmla="*/ 126 h 234"/>
                <a:gd name="T34" fmla="*/ 29 w 472"/>
                <a:gd name="T35" fmla="*/ 96 h 234"/>
                <a:gd name="T36" fmla="*/ 43 w 472"/>
                <a:gd name="T37" fmla="*/ 68 h 234"/>
                <a:gd name="T38" fmla="*/ 63 w 472"/>
                <a:gd name="T39" fmla="*/ 44 h 234"/>
                <a:gd name="T40" fmla="*/ 84 w 472"/>
                <a:gd name="T41" fmla="*/ 26 h 234"/>
                <a:gd name="T42" fmla="*/ 109 w 472"/>
                <a:gd name="T43" fmla="*/ 11 h 234"/>
                <a:gd name="T44" fmla="*/ 138 w 472"/>
                <a:gd name="T45" fmla="*/ 2 h 234"/>
                <a:gd name="T46" fmla="*/ 169 w 472"/>
                <a:gd name="T4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34">
                  <a:moveTo>
                    <a:pt x="169" y="0"/>
                  </a:moveTo>
                  <a:lnTo>
                    <a:pt x="235" y="197"/>
                  </a:lnTo>
                  <a:lnTo>
                    <a:pt x="303" y="0"/>
                  </a:lnTo>
                  <a:lnTo>
                    <a:pt x="335" y="2"/>
                  </a:lnTo>
                  <a:lnTo>
                    <a:pt x="363" y="11"/>
                  </a:lnTo>
                  <a:lnTo>
                    <a:pt x="388" y="26"/>
                  </a:lnTo>
                  <a:lnTo>
                    <a:pt x="410" y="44"/>
                  </a:lnTo>
                  <a:lnTo>
                    <a:pt x="429" y="68"/>
                  </a:lnTo>
                  <a:lnTo>
                    <a:pt x="444" y="96"/>
                  </a:lnTo>
                  <a:lnTo>
                    <a:pt x="456" y="126"/>
                  </a:lnTo>
                  <a:lnTo>
                    <a:pt x="465" y="161"/>
                  </a:lnTo>
                  <a:lnTo>
                    <a:pt x="471" y="196"/>
                  </a:lnTo>
                  <a:lnTo>
                    <a:pt x="472" y="234"/>
                  </a:lnTo>
                  <a:lnTo>
                    <a:pt x="0" y="234"/>
                  </a:lnTo>
                  <a:lnTo>
                    <a:pt x="2" y="196"/>
                  </a:lnTo>
                  <a:lnTo>
                    <a:pt x="8" y="161"/>
                  </a:lnTo>
                  <a:lnTo>
                    <a:pt x="16" y="126"/>
                  </a:lnTo>
                  <a:lnTo>
                    <a:pt x="29" y="96"/>
                  </a:lnTo>
                  <a:lnTo>
                    <a:pt x="43" y="68"/>
                  </a:lnTo>
                  <a:lnTo>
                    <a:pt x="63" y="44"/>
                  </a:lnTo>
                  <a:lnTo>
                    <a:pt x="84" y="26"/>
                  </a:lnTo>
                  <a:lnTo>
                    <a:pt x="109" y="11"/>
                  </a:lnTo>
                  <a:lnTo>
                    <a:pt x="138" y="2"/>
                  </a:lnTo>
                  <a:lnTo>
                    <a:pt x="169"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19" name="Freeform 185"/>
            <p:cNvSpPr/>
            <p:nvPr/>
          </p:nvSpPr>
          <p:spPr bwMode="auto">
            <a:xfrm>
              <a:off x="5424713" y="3264937"/>
              <a:ext cx="114300" cy="236538"/>
            </a:xfrm>
            <a:custGeom>
              <a:avLst/>
              <a:gdLst>
                <a:gd name="T0" fmla="*/ 36 w 72"/>
                <a:gd name="T1" fmla="*/ 0 h 149"/>
                <a:gd name="T2" fmla="*/ 72 w 72"/>
                <a:gd name="T3" fmla="*/ 37 h 149"/>
                <a:gd name="T4" fmla="*/ 36 w 72"/>
                <a:gd name="T5" fmla="*/ 149 h 149"/>
                <a:gd name="T6" fmla="*/ 0 w 72"/>
                <a:gd name="T7" fmla="*/ 37 h 149"/>
                <a:gd name="T8" fmla="*/ 36 w 72"/>
                <a:gd name="T9" fmla="*/ 0 h 149"/>
              </a:gdLst>
              <a:ahLst/>
              <a:cxnLst>
                <a:cxn ang="0">
                  <a:pos x="T0" y="T1"/>
                </a:cxn>
                <a:cxn ang="0">
                  <a:pos x="T2" y="T3"/>
                </a:cxn>
                <a:cxn ang="0">
                  <a:pos x="T4" y="T5"/>
                </a:cxn>
                <a:cxn ang="0">
                  <a:pos x="T6" y="T7"/>
                </a:cxn>
                <a:cxn ang="0">
                  <a:pos x="T8" y="T9"/>
                </a:cxn>
              </a:cxnLst>
              <a:rect l="0" t="0" r="r" b="b"/>
              <a:pathLst>
                <a:path w="72" h="149">
                  <a:moveTo>
                    <a:pt x="36" y="0"/>
                  </a:moveTo>
                  <a:lnTo>
                    <a:pt x="72" y="37"/>
                  </a:lnTo>
                  <a:lnTo>
                    <a:pt x="36" y="149"/>
                  </a:lnTo>
                  <a:lnTo>
                    <a:pt x="0" y="37"/>
                  </a:lnTo>
                  <a:lnTo>
                    <a:pt x="36"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grpSp>
      <p:grpSp>
        <p:nvGrpSpPr>
          <p:cNvPr id="20" name="组合 26"/>
          <p:cNvGrpSpPr/>
          <p:nvPr/>
        </p:nvGrpSpPr>
        <p:grpSpPr>
          <a:xfrm>
            <a:off x="7663892" y="3157836"/>
            <a:ext cx="1225159" cy="1125145"/>
            <a:chOff x="7663892" y="3157836"/>
            <a:chExt cx="1225159" cy="1125145"/>
          </a:xfrm>
        </p:grpSpPr>
        <p:sp>
          <p:nvSpPr>
            <p:cNvPr id="21" name="Freeform 186"/>
            <p:cNvSpPr/>
            <p:nvPr/>
          </p:nvSpPr>
          <p:spPr bwMode="auto">
            <a:xfrm>
              <a:off x="7663892" y="3157836"/>
              <a:ext cx="1225159" cy="1125145"/>
            </a:xfrm>
            <a:custGeom>
              <a:avLst/>
              <a:gdLst>
                <a:gd name="T0" fmla="*/ 197 w 392"/>
                <a:gd name="T1" fmla="*/ 0 h 360"/>
                <a:gd name="T2" fmla="*/ 237 w 392"/>
                <a:gd name="T3" fmla="*/ 4 h 360"/>
                <a:gd name="T4" fmla="*/ 272 w 392"/>
                <a:gd name="T5" fmla="*/ 11 h 360"/>
                <a:gd name="T6" fmla="*/ 306 w 392"/>
                <a:gd name="T7" fmla="*/ 24 h 360"/>
                <a:gd name="T8" fmla="*/ 334 w 392"/>
                <a:gd name="T9" fmla="*/ 40 h 360"/>
                <a:gd name="T10" fmla="*/ 359 w 392"/>
                <a:gd name="T11" fmla="*/ 59 h 360"/>
                <a:gd name="T12" fmla="*/ 376 w 392"/>
                <a:gd name="T13" fmla="*/ 82 h 360"/>
                <a:gd name="T14" fmla="*/ 388 w 392"/>
                <a:gd name="T15" fmla="*/ 106 h 360"/>
                <a:gd name="T16" fmla="*/ 392 w 392"/>
                <a:gd name="T17" fmla="*/ 133 h 360"/>
                <a:gd name="T18" fmla="*/ 388 w 392"/>
                <a:gd name="T19" fmla="*/ 156 h 360"/>
                <a:gd name="T20" fmla="*/ 378 w 392"/>
                <a:gd name="T21" fmla="*/ 178 h 360"/>
                <a:gd name="T22" fmla="*/ 362 w 392"/>
                <a:gd name="T23" fmla="*/ 197 h 360"/>
                <a:gd name="T24" fmla="*/ 341 w 392"/>
                <a:gd name="T25" fmla="*/ 214 h 360"/>
                <a:gd name="T26" fmla="*/ 314 w 392"/>
                <a:gd name="T27" fmla="*/ 228 h 360"/>
                <a:gd name="T28" fmla="*/ 284 w 392"/>
                <a:gd name="T29" fmla="*/ 240 h 360"/>
                <a:gd name="T30" fmla="*/ 250 w 392"/>
                <a:gd name="T31" fmla="*/ 248 h 360"/>
                <a:gd name="T32" fmla="*/ 214 w 392"/>
                <a:gd name="T33" fmla="*/ 253 h 360"/>
                <a:gd name="T34" fmla="*/ 174 w 392"/>
                <a:gd name="T35" fmla="*/ 255 h 360"/>
                <a:gd name="T36" fmla="*/ 167 w 392"/>
                <a:gd name="T37" fmla="*/ 263 h 360"/>
                <a:gd name="T38" fmla="*/ 156 w 392"/>
                <a:gd name="T39" fmla="*/ 273 h 360"/>
                <a:gd name="T40" fmla="*/ 144 w 392"/>
                <a:gd name="T41" fmla="*/ 286 h 360"/>
                <a:gd name="T42" fmla="*/ 131 w 392"/>
                <a:gd name="T43" fmla="*/ 302 h 360"/>
                <a:gd name="T44" fmla="*/ 116 w 392"/>
                <a:gd name="T45" fmla="*/ 319 h 360"/>
                <a:gd name="T46" fmla="*/ 103 w 392"/>
                <a:gd name="T47" fmla="*/ 335 h 360"/>
                <a:gd name="T48" fmla="*/ 91 w 392"/>
                <a:gd name="T49" fmla="*/ 348 h 360"/>
                <a:gd name="T50" fmla="*/ 79 w 392"/>
                <a:gd name="T51" fmla="*/ 360 h 360"/>
                <a:gd name="T52" fmla="*/ 79 w 392"/>
                <a:gd name="T53" fmla="*/ 331 h 360"/>
                <a:gd name="T54" fmla="*/ 79 w 392"/>
                <a:gd name="T55" fmla="*/ 298 h 360"/>
                <a:gd name="T56" fmla="*/ 79 w 392"/>
                <a:gd name="T57" fmla="*/ 267 h 360"/>
                <a:gd name="T58" fmla="*/ 77 w 392"/>
                <a:gd name="T59" fmla="*/ 238 h 360"/>
                <a:gd name="T60" fmla="*/ 50 w 392"/>
                <a:gd name="T61" fmla="*/ 222 h 360"/>
                <a:gd name="T62" fmla="*/ 31 w 392"/>
                <a:gd name="T63" fmla="*/ 202 h 360"/>
                <a:gd name="T64" fmla="*/ 15 w 392"/>
                <a:gd name="T65" fmla="*/ 181 h 360"/>
                <a:gd name="T66" fmla="*/ 4 w 392"/>
                <a:gd name="T67" fmla="*/ 158 h 360"/>
                <a:gd name="T68" fmla="*/ 0 w 392"/>
                <a:gd name="T69" fmla="*/ 133 h 360"/>
                <a:gd name="T70" fmla="*/ 4 w 392"/>
                <a:gd name="T71" fmla="*/ 106 h 360"/>
                <a:gd name="T72" fmla="*/ 16 w 392"/>
                <a:gd name="T73" fmla="*/ 82 h 360"/>
                <a:gd name="T74" fmla="*/ 35 w 392"/>
                <a:gd name="T75" fmla="*/ 59 h 360"/>
                <a:gd name="T76" fmla="*/ 58 w 392"/>
                <a:gd name="T77" fmla="*/ 40 h 360"/>
                <a:gd name="T78" fmla="*/ 87 w 392"/>
                <a:gd name="T79" fmla="*/ 24 h 360"/>
                <a:gd name="T80" fmla="*/ 120 w 392"/>
                <a:gd name="T81" fmla="*/ 11 h 360"/>
                <a:gd name="T82" fmla="*/ 157 w 392"/>
                <a:gd name="T83" fmla="*/ 4 h 360"/>
                <a:gd name="T84" fmla="*/ 197 w 392"/>
                <a:gd name="T8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60">
                  <a:moveTo>
                    <a:pt x="197" y="0"/>
                  </a:moveTo>
                  <a:lnTo>
                    <a:pt x="237" y="4"/>
                  </a:lnTo>
                  <a:lnTo>
                    <a:pt x="272" y="11"/>
                  </a:lnTo>
                  <a:lnTo>
                    <a:pt x="306" y="24"/>
                  </a:lnTo>
                  <a:lnTo>
                    <a:pt x="334" y="40"/>
                  </a:lnTo>
                  <a:lnTo>
                    <a:pt x="359" y="59"/>
                  </a:lnTo>
                  <a:lnTo>
                    <a:pt x="376" y="82"/>
                  </a:lnTo>
                  <a:lnTo>
                    <a:pt x="388" y="106"/>
                  </a:lnTo>
                  <a:lnTo>
                    <a:pt x="392" y="133"/>
                  </a:lnTo>
                  <a:lnTo>
                    <a:pt x="388" y="156"/>
                  </a:lnTo>
                  <a:lnTo>
                    <a:pt x="378" y="178"/>
                  </a:lnTo>
                  <a:lnTo>
                    <a:pt x="362" y="197"/>
                  </a:lnTo>
                  <a:lnTo>
                    <a:pt x="341" y="214"/>
                  </a:lnTo>
                  <a:lnTo>
                    <a:pt x="314" y="228"/>
                  </a:lnTo>
                  <a:lnTo>
                    <a:pt x="284" y="240"/>
                  </a:lnTo>
                  <a:lnTo>
                    <a:pt x="250" y="248"/>
                  </a:lnTo>
                  <a:lnTo>
                    <a:pt x="214" y="253"/>
                  </a:lnTo>
                  <a:lnTo>
                    <a:pt x="174" y="255"/>
                  </a:lnTo>
                  <a:lnTo>
                    <a:pt x="167" y="263"/>
                  </a:lnTo>
                  <a:lnTo>
                    <a:pt x="156" y="273"/>
                  </a:lnTo>
                  <a:lnTo>
                    <a:pt x="144" y="286"/>
                  </a:lnTo>
                  <a:lnTo>
                    <a:pt x="131" y="302"/>
                  </a:lnTo>
                  <a:lnTo>
                    <a:pt x="116" y="319"/>
                  </a:lnTo>
                  <a:lnTo>
                    <a:pt x="103" y="335"/>
                  </a:lnTo>
                  <a:lnTo>
                    <a:pt x="91" y="348"/>
                  </a:lnTo>
                  <a:lnTo>
                    <a:pt x="79" y="360"/>
                  </a:lnTo>
                  <a:lnTo>
                    <a:pt x="79" y="331"/>
                  </a:lnTo>
                  <a:lnTo>
                    <a:pt x="79" y="298"/>
                  </a:lnTo>
                  <a:lnTo>
                    <a:pt x="79" y="267"/>
                  </a:lnTo>
                  <a:lnTo>
                    <a:pt x="77" y="238"/>
                  </a:lnTo>
                  <a:lnTo>
                    <a:pt x="50" y="222"/>
                  </a:lnTo>
                  <a:lnTo>
                    <a:pt x="31" y="202"/>
                  </a:lnTo>
                  <a:lnTo>
                    <a:pt x="15" y="181"/>
                  </a:lnTo>
                  <a:lnTo>
                    <a:pt x="4" y="158"/>
                  </a:lnTo>
                  <a:lnTo>
                    <a:pt x="0" y="133"/>
                  </a:lnTo>
                  <a:lnTo>
                    <a:pt x="4" y="106"/>
                  </a:lnTo>
                  <a:lnTo>
                    <a:pt x="16" y="82"/>
                  </a:lnTo>
                  <a:lnTo>
                    <a:pt x="35" y="59"/>
                  </a:lnTo>
                  <a:lnTo>
                    <a:pt x="58" y="40"/>
                  </a:lnTo>
                  <a:lnTo>
                    <a:pt x="87" y="24"/>
                  </a:lnTo>
                  <a:lnTo>
                    <a:pt x="120" y="11"/>
                  </a:lnTo>
                  <a:lnTo>
                    <a:pt x="157" y="4"/>
                  </a:lnTo>
                  <a:lnTo>
                    <a:pt x="197" y="0"/>
                  </a:lnTo>
                  <a:close/>
                </a:path>
              </a:pathLst>
            </a:custGeom>
            <a:solidFill>
              <a:schemeClr val="accent6">
                <a:lumMod val="50000"/>
              </a:schemeClr>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grpSp>
          <p:nvGrpSpPr>
            <p:cNvPr id="22" name="组 21"/>
            <p:cNvGrpSpPr/>
            <p:nvPr/>
          </p:nvGrpSpPr>
          <p:grpSpPr>
            <a:xfrm>
              <a:off x="8110233" y="3304298"/>
              <a:ext cx="322911" cy="467300"/>
              <a:chOff x="5924834" y="2336799"/>
              <a:chExt cx="223999" cy="324160"/>
            </a:xfrm>
          </p:grpSpPr>
          <p:sp>
            <p:nvSpPr>
              <p:cNvPr id="23" name="Freeform 187"/>
              <p:cNvSpPr/>
              <p:nvPr/>
            </p:nvSpPr>
            <p:spPr bwMode="auto">
              <a:xfrm>
                <a:off x="5924834" y="2336799"/>
                <a:ext cx="223999" cy="233104"/>
              </a:xfrm>
              <a:custGeom>
                <a:avLst/>
                <a:gdLst>
                  <a:gd name="T0" fmla="*/ 63 w 123"/>
                  <a:gd name="T1" fmla="*/ 0 h 128"/>
                  <a:gd name="T2" fmla="*/ 79 w 123"/>
                  <a:gd name="T3" fmla="*/ 2 h 128"/>
                  <a:gd name="T4" fmla="*/ 94 w 123"/>
                  <a:gd name="T5" fmla="*/ 7 h 128"/>
                  <a:gd name="T6" fmla="*/ 105 w 123"/>
                  <a:gd name="T7" fmla="*/ 15 h 128"/>
                  <a:gd name="T8" fmla="*/ 115 w 123"/>
                  <a:gd name="T9" fmla="*/ 25 h 128"/>
                  <a:gd name="T10" fmla="*/ 121 w 123"/>
                  <a:gd name="T11" fmla="*/ 39 h 128"/>
                  <a:gd name="T12" fmla="*/ 123 w 123"/>
                  <a:gd name="T13" fmla="*/ 52 h 128"/>
                  <a:gd name="T14" fmla="*/ 120 w 123"/>
                  <a:gd name="T15" fmla="*/ 69 h 128"/>
                  <a:gd name="T16" fmla="*/ 111 w 123"/>
                  <a:gd name="T17" fmla="*/ 85 h 128"/>
                  <a:gd name="T18" fmla="*/ 95 w 123"/>
                  <a:gd name="T19" fmla="*/ 98 h 128"/>
                  <a:gd name="T20" fmla="*/ 88 w 123"/>
                  <a:gd name="T21" fmla="*/ 102 h 128"/>
                  <a:gd name="T22" fmla="*/ 84 w 123"/>
                  <a:gd name="T23" fmla="*/ 106 h 128"/>
                  <a:gd name="T24" fmla="*/ 82 w 123"/>
                  <a:gd name="T25" fmla="*/ 109 h 128"/>
                  <a:gd name="T26" fmla="*/ 79 w 123"/>
                  <a:gd name="T27" fmla="*/ 111 h 128"/>
                  <a:gd name="T28" fmla="*/ 78 w 123"/>
                  <a:gd name="T29" fmla="*/ 115 h 128"/>
                  <a:gd name="T30" fmla="*/ 76 w 123"/>
                  <a:gd name="T31" fmla="*/ 120 h 128"/>
                  <a:gd name="T32" fmla="*/ 76 w 123"/>
                  <a:gd name="T33" fmla="*/ 128 h 128"/>
                  <a:gd name="T34" fmla="*/ 43 w 123"/>
                  <a:gd name="T35" fmla="*/ 128 h 128"/>
                  <a:gd name="T36" fmla="*/ 43 w 123"/>
                  <a:gd name="T37" fmla="*/ 123 h 128"/>
                  <a:gd name="T38" fmla="*/ 45 w 123"/>
                  <a:gd name="T39" fmla="*/ 105 h 128"/>
                  <a:gd name="T40" fmla="*/ 47 w 123"/>
                  <a:gd name="T41" fmla="*/ 94 h 128"/>
                  <a:gd name="T42" fmla="*/ 50 w 123"/>
                  <a:gd name="T43" fmla="*/ 91 h 128"/>
                  <a:gd name="T44" fmla="*/ 54 w 123"/>
                  <a:gd name="T45" fmla="*/ 86 h 128"/>
                  <a:gd name="T46" fmla="*/ 59 w 123"/>
                  <a:gd name="T47" fmla="*/ 82 h 128"/>
                  <a:gd name="T48" fmla="*/ 67 w 123"/>
                  <a:gd name="T49" fmla="*/ 77 h 128"/>
                  <a:gd name="T50" fmla="*/ 71 w 123"/>
                  <a:gd name="T51" fmla="*/ 73 h 128"/>
                  <a:gd name="T52" fmla="*/ 75 w 123"/>
                  <a:gd name="T53" fmla="*/ 69 h 128"/>
                  <a:gd name="T54" fmla="*/ 78 w 123"/>
                  <a:gd name="T55" fmla="*/ 65 h 128"/>
                  <a:gd name="T56" fmla="*/ 80 w 123"/>
                  <a:gd name="T57" fmla="*/ 61 h 128"/>
                  <a:gd name="T58" fmla="*/ 80 w 123"/>
                  <a:gd name="T59" fmla="*/ 57 h 128"/>
                  <a:gd name="T60" fmla="*/ 82 w 123"/>
                  <a:gd name="T61" fmla="*/ 53 h 128"/>
                  <a:gd name="T62" fmla="*/ 80 w 123"/>
                  <a:gd name="T63" fmla="*/ 46 h 128"/>
                  <a:gd name="T64" fmla="*/ 79 w 123"/>
                  <a:gd name="T65" fmla="*/ 41 h 128"/>
                  <a:gd name="T66" fmla="*/ 75 w 123"/>
                  <a:gd name="T67" fmla="*/ 37 h 128"/>
                  <a:gd name="T68" fmla="*/ 71 w 123"/>
                  <a:gd name="T69" fmla="*/ 35 h 128"/>
                  <a:gd name="T70" fmla="*/ 66 w 123"/>
                  <a:gd name="T71" fmla="*/ 33 h 128"/>
                  <a:gd name="T72" fmla="*/ 61 w 123"/>
                  <a:gd name="T73" fmla="*/ 32 h 128"/>
                  <a:gd name="T74" fmla="*/ 50 w 123"/>
                  <a:gd name="T75" fmla="*/ 35 h 128"/>
                  <a:gd name="T76" fmla="*/ 43 w 123"/>
                  <a:gd name="T77" fmla="*/ 40 h 128"/>
                  <a:gd name="T78" fmla="*/ 38 w 123"/>
                  <a:gd name="T79" fmla="*/ 50 h 128"/>
                  <a:gd name="T80" fmla="*/ 36 w 123"/>
                  <a:gd name="T81" fmla="*/ 64 h 128"/>
                  <a:gd name="T82" fmla="*/ 0 w 123"/>
                  <a:gd name="T83" fmla="*/ 60 h 128"/>
                  <a:gd name="T84" fmla="*/ 4 w 123"/>
                  <a:gd name="T85" fmla="*/ 41 h 128"/>
                  <a:gd name="T86" fmla="*/ 12 w 123"/>
                  <a:gd name="T87" fmla="*/ 27 h 128"/>
                  <a:gd name="T88" fmla="*/ 21 w 123"/>
                  <a:gd name="T89" fmla="*/ 15 h 128"/>
                  <a:gd name="T90" fmla="*/ 33 w 123"/>
                  <a:gd name="T91" fmla="*/ 7 h 128"/>
                  <a:gd name="T92" fmla="*/ 47 w 123"/>
                  <a:gd name="T93" fmla="*/ 2 h 128"/>
                  <a:gd name="T94" fmla="*/ 63 w 123"/>
                  <a:gd name="T9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28">
                    <a:moveTo>
                      <a:pt x="63" y="0"/>
                    </a:moveTo>
                    <a:lnTo>
                      <a:pt x="79" y="2"/>
                    </a:lnTo>
                    <a:lnTo>
                      <a:pt x="94" y="7"/>
                    </a:lnTo>
                    <a:lnTo>
                      <a:pt x="105" y="15"/>
                    </a:lnTo>
                    <a:lnTo>
                      <a:pt x="115" y="25"/>
                    </a:lnTo>
                    <a:lnTo>
                      <a:pt x="121" y="39"/>
                    </a:lnTo>
                    <a:lnTo>
                      <a:pt x="123" y="52"/>
                    </a:lnTo>
                    <a:lnTo>
                      <a:pt x="120" y="69"/>
                    </a:lnTo>
                    <a:lnTo>
                      <a:pt x="111" y="85"/>
                    </a:lnTo>
                    <a:lnTo>
                      <a:pt x="95" y="98"/>
                    </a:lnTo>
                    <a:lnTo>
                      <a:pt x="88" y="102"/>
                    </a:lnTo>
                    <a:lnTo>
                      <a:pt x="84" y="106"/>
                    </a:lnTo>
                    <a:lnTo>
                      <a:pt x="82" y="109"/>
                    </a:lnTo>
                    <a:lnTo>
                      <a:pt x="79" y="111"/>
                    </a:lnTo>
                    <a:lnTo>
                      <a:pt x="78" y="115"/>
                    </a:lnTo>
                    <a:lnTo>
                      <a:pt x="76" y="120"/>
                    </a:lnTo>
                    <a:lnTo>
                      <a:pt x="76" y="128"/>
                    </a:lnTo>
                    <a:lnTo>
                      <a:pt x="43" y="128"/>
                    </a:lnTo>
                    <a:lnTo>
                      <a:pt x="43" y="123"/>
                    </a:lnTo>
                    <a:lnTo>
                      <a:pt x="45" y="105"/>
                    </a:lnTo>
                    <a:lnTo>
                      <a:pt x="47" y="94"/>
                    </a:lnTo>
                    <a:lnTo>
                      <a:pt x="50" y="91"/>
                    </a:lnTo>
                    <a:lnTo>
                      <a:pt x="54" y="86"/>
                    </a:lnTo>
                    <a:lnTo>
                      <a:pt x="59" y="82"/>
                    </a:lnTo>
                    <a:lnTo>
                      <a:pt x="67" y="77"/>
                    </a:lnTo>
                    <a:lnTo>
                      <a:pt x="71" y="73"/>
                    </a:lnTo>
                    <a:lnTo>
                      <a:pt x="75" y="69"/>
                    </a:lnTo>
                    <a:lnTo>
                      <a:pt x="78" y="65"/>
                    </a:lnTo>
                    <a:lnTo>
                      <a:pt x="80" y="61"/>
                    </a:lnTo>
                    <a:lnTo>
                      <a:pt x="80" y="57"/>
                    </a:lnTo>
                    <a:lnTo>
                      <a:pt x="82" y="53"/>
                    </a:lnTo>
                    <a:lnTo>
                      <a:pt x="80" y="46"/>
                    </a:lnTo>
                    <a:lnTo>
                      <a:pt x="79" y="41"/>
                    </a:lnTo>
                    <a:lnTo>
                      <a:pt x="75" y="37"/>
                    </a:lnTo>
                    <a:lnTo>
                      <a:pt x="71" y="35"/>
                    </a:lnTo>
                    <a:lnTo>
                      <a:pt x="66" y="33"/>
                    </a:lnTo>
                    <a:lnTo>
                      <a:pt x="61" y="32"/>
                    </a:lnTo>
                    <a:lnTo>
                      <a:pt x="50" y="35"/>
                    </a:lnTo>
                    <a:lnTo>
                      <a:pt x="43" y="40"/>
                    </a:lnTo>
                    <a:lnTo>
                      <a:pt x="38" y="50"/>
                    </a:lnTo>
                    <a:lnTo>
                      <a:pt x="36" y="64"/>
                    </a:lnTo>
                    <a:lnTo>
                      <a:pt x="0" y="60"/>
                    </a:lnTo>
                    <a:lnTo>
                      <a:pt x="4" y="41"/>
                    </a:lnTo>
                    <a:lnTo>
                      <a:pt x="12" y="27"/>
                    </a:lnTo>
                    <a:lnTo>
                      <a:pt x="21" y="15"/>
                    </a:lnTo>
                    <a:lnTo>
                      <a:pt x="33" y="7"/>
                    </a:lnTo>
                    <a:lnTo>
                      <a:pt x="47" y="2"/>
                    </a:lnTo>
                    <a:lnTo>
                      <a:pt x="63" y="0"/>
                    </a:lnTo>
                    <a:close/>
                  </a:path>
                </a:pathLst>
              </a:custGeom>
              <a:solidFill>
                <a:schemeClr val="bg1"/>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24" name="Rectangle 188"/>
              <p:cNvSpPr>
                <a:spLocks noChangeArrowheads="1"/>
              </p:cNvSpPr>
              <p:nvPr/>
            </p:nvSpPr>
            <p:spPr bwMode="auto">
              <a:xfrm>
                <a:off x="6003142" y="2591756"/>
                <a:ext cx="72845" cy="69203"/>
              </a:xfrm>
              <a:prstGeom prst="rect">
                <a:avLst/>
              </a:prstGeom>
              <a:solidFill>
                <a:schemeClr val="bg1"/>
              </a:solidFill>
              <a:ln w="0">
                <a:noFill/>
                <a:prstDash val="solid"/>
                <a:miter lim="800000"/>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grpSp>
      </p:grpSp>
      <p:grpSp>
        <p:nvGrpSpPr>
          <p:cNvPr id="25" name="组合 14"/>
          <p:cNvGrpSpPr/>
          <p:nvPr/>
        </p:nvGrpSpPr>
        <p:grpSpPr>
          <a:xfrm>
            <a:off x="5317859" y="1797211"/>
            <a:ext cx="2184400" cy="1883103"/>
            <a:chOff x="5317859" y="1797211"/>
            <a:chExt cx="2184400" cy="1883103"/>
          </a:xfrm>
        </p:grpSpPr>
        <p:sp>
          <p:nvSpPr>
            <p:cNvPr id="26" name="六边形 25"/>
            <p:cNvSpPr/>
            <p:nvPr/>
          </p:nvSpPr>
          <p:spPr>
            <a:xfrm>
              <a:off x="5317859" y="1797211"/>
              <a:ext cx="2184400" cy="1883103"/>
            </a:xfrm>
            <a:prstGeom prst="hexagon">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ysClr val="windowText" lastClr="000000"/>
                </a:solidFill>
                <a:effectLst/>
                <a:uLnTx/>
                <a:uFillTx/>
              </a:endParaRPr>
            </a:p>
          </p:txBody>
        </p:sp>
        <p:sp>
          <p:nvSpPr>
            <p:cNvPr id="28" name="矩形 27"/>
            <p:cNvSpPr/>
            <p:nvPr/>
          </p:nvSpPr>
          <p:spPr>
            <a:xfrm>
              <a:off x="5614068" y="2488030"/>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65" b="1" kern="0" dirty="0" smtClean="0">
                  <a:solidFill>
                    <a:srgbClr val="222732"/>
                  </a:solidFill>
                </a:rPr>
                <a:t>原子性问题</a:t>
              </a:r>
              <a:endParaRPr kumimoji="0" lang="en-US" altLang="zh-CN" sz="1865" b="1" i="0" u="none" strike="noStrike" kern="0" cap="none" spc="0" normalizeH="0" baseline="0" noProof="0" dirty="0">
                <a:ln>
                  <a:noFill/>
                </a:ln>
                <a:solidFill>
                  <a:srgbClr val="222732"/>
                </a:solidFill>
                <a:effectLst/>
                <a:uLnTx/>
                <a:uFillTx/>
              </a:endParaRPr>
            </a:p>
          </p:txBody>
        </p:sp>
      </p:grpSp>
      <p:grpSp>
        <p:nvGrpSpPr>
          <p:cNvPr id="29" name="组合 15"/>
          <p:cNvGrpSpPr/>
          <p:nvPr/>
        </p:nvGrpSpPr>
        <p:grpSpPr>
          <a:xfrm>
            <a:off x="7138194" y="792890"/>
            <a:ext cx="2184400" cy="1883103"/>
            <a:chOff x="7138194" y="792890"/>
            <a:chExt cx="2184400" cy="1883103"/>
          </a:xfrm>
        </p:grpSpPr>
        <p:sp>
          <p:nvSpPr>
            <p:cNvPr id="30" name="六边形 29"/>
            <p:cNvSpPr/>
            <p:nvPr/>
          </p:nvSpPr>
          <p:spPr>
            <a:xfrm>
              <a:off x="7138194" y="792890"/>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32" name="矩形 31"/>
            <p:cNvSpPr/>
            <p:nvPr/>
          </p:nvSpPr>
          <p:spPr>
            <a:xfrm>
              <a:off x="7447593" y="1427047"/>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65" b="1" i="0" u="none" strike="noStrike" kern="0" cap="none" spc="0" normalizeH="0" baseline="0" noProof="0" dirty="0" smtClean="0">
                  <a:ln>
                    <a:noFill/>
                  </a:ln>
                  <a:solidFill>
                    <a:schemeClr val="bg1"/>
                  </a:solidFill>
                  <a:effectLst/>
                  <a:uLnTx/>
                  <a:uFillTx/>
                </a:rPr>
                <a:t>可见性问题</a:t>
              </a:r>
              <a:endParaRPr kumimoji="0" lang="en-US" altLang="zh-CN" sz="1865" b="1" i="0" u="none" strike="noStrike" kern="0" cap="none" spc="0" normalizeH="0" baseline="0" noProof="0" dirty="0">
                <a:ln>
                  <a:noFill/>
                </a:ln>
                <a:solidFill>
                  <a:schemeClr val="bg1"/>
                </a:solidFill>
                <a:effectLst/>
                <a:uLnTx/>
                <a:uFillTx/>
              </a:endParaRPr>
            </a:p>
          </p:txBody>
        </p:sp>
      </p:grpSp>
      <p:grpSp>
        <p:nvGrpSpPr>
          <p:cNvPr id="33" name="组合 16"/>
          <p:cNvGrpSpPr/>
          <p:nvPr/>
        </p:nvGrpSpPr>
        <p:grpSpPr>
          <a:xfrm>
            <a:off x="8958527" y="1776287"/>
            <a:ext cx="2184400" cy="1883103"/>
            <a:chOff x="8958527" y="1776287"/>
            <a:chExt cx="2184400" cy="1883103"/>
          </a:xfrm>
        </p:grpSpPr>
        <p:sp>
          <p:nvSpPr>
            <p:cNvPr id="34" name="六边形 33"/>
            <p:cNvSpPr/>
            <p:nvPr/>
          </p:nvSpPr>
          <p:spPr>
            <a:xfrm>
              <a:off x="8958527" y="1776287"/>
              <a:ext cx="2184400" cy="1883103"/>
            </a:xfrm>
            <a:prstGeom prst="hexagon">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38" name="矩形 37"/>
            <p:cNvSpPr/>
            <p:nvPr/>
          </p:nvSpPr>
          <p:spPr>
            <a:xfrm>
              <a:off x="9268423" y="2407842"/>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65" b="1" i="0" u="none" strike="noStrike" kern="0" cap="none" spc="0" normalizeH="0" baseline="0" noProof="0" dirty="0" smtClean="0">
                  <a:ln>
                    <a:noFill/>
                  </a:ln>
                  <a:solidFill>
                    <a:schemeClr val="bg1"/>
                  </a:solidFill>
                  <a:effectLst/>
                  <a:uLnTx/>
                  <a:uFillTx/>
                </a:rPr>
                <a:t>有序性问题</a:t>
              </a:r>
              <a:endParaRPr kumimoji="0" lang="en-US" altLang="zh-CN" sz="1865" b="1" i="0" u="none" strike="noStrike" kern="0" cap="none" spc="0" normalizeH="0" baseline="0" noProof="0" dirty="0">
                <a:ln>
                  <a:noFill/>
                </a:ln>
                <a:solidFill>
                  <a:schemeClr val="bg1"/>
                </a:solidFill>
                <a:effectLst/>
                <a:uLnTx/>
                <a:uFillTx/>
              </a:endParaRPr>
            </a:p>
          </p:txBody>
        </p:sp>
      </p:grpSp>
      <p:grpSp>
        <p:nvGrpSpPr>
          <p:cNvPr id="39" name="组合 25"/>
          <p:cNvGrpSpPr/>
          <p:nvPr/>
        </p:nvGrpSpPr>
        <p:grpSpPr>
          <a:xfrm>
            <a:off x="8958526" y="3764003"/>
            <a:ext cx="2184400" cy="1883103"/>
            <a:chOff x="8958526" y="3764003"/>
            <a:chExt cx="2184400" cy="1883103"/>
          </a:xfrm>
        </p:grpSpPr>
        <p:sp>
          <p:nvSpPr>
            <p:cNvPr id="40" name="六边形 39"/>
            <p:cNvSpPr/>
            <p:nvPr/>
          </p:nvSpPr>
          <p:spPr>
            <a:xfrm>
              <a:off x="8958526" y="3764003"/>
              <a:ext cx="2184400" cy="1883103"/>
            </a:xfrm>
            <a:prstGeom prst="hexagon">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schemeClr val="bg1"/>
                </a:solidFill>
                <a:effectLst/>
                <a:uLnTx/>
                <a:uFillTx/>
              </a:endParaRPr>
            </a:p>
          </p:txBody>
        </p:sp>
        <p:sp>
          <p:nvSpPr>
            <p:cNvPr id="42" name="矩形 41"/>
            <p:cNvSpPr/>
            <p:nvPr/>
          </p:nvSpPr>
          <p:spPr>
            <a:xfrm>
              <a:off x="9268423" y="4479279"/>
              <a:ext cx="1564607" cy="379656"/>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865" b="1" kern="0" dirty="0" smtClean="0">
                  <a:solidFill>
                    <a:schemeClr val="bg1"/>
                  </a:solidFill>
                </a:rPr>
                <a:t>AND SO</a:t>
              </a:r>
              <a:r>
                <a:rPr lang="zh-CN" altLang="en-US" sz="1865" b="1" kern="0" dirty="0">
                  <a:solidFill>
                    <a:schemeClr val="bg1"/>
                  </a:solidFill>
                </a:rPr>
                <a:t> </a:t>
              </a:r>
              <a:r>
                <a:rPr lang="en-US" altLang="zh-CN" sz="1865" b="1" kern="0" dirty="0" smtClean="0">
                  <a:solidFill>
                    <a:schemeClr val="bg1"/>
                  </a:solidFill>
                </a:rPr>
                <a:t>ON.</a:t>
              </a:r>
              <a:endParaRPr kumimoji="0" lang="en-US" altLang="zh-CN" sz="1865" b="1" i="0" u="none" strike="noStrike" kern="0" cap="none" spc="0" normalizeH="0" baseline="0" noProof="0" dirty="0">
                <a:ln>
                  <a:noFill/>
                </a:ln>
                <a:solidFill>
                  <a:schemeClr val="bg1"/>
                </a:solidFill>
                <a:effectLst/>
                <a:uLnTx/>
                <a:uFillTx/>
              </a:endParaRPr>
            </a:p>
          </p:txBody>
        </p:sp>
      </p:grpSp>
      <p:sp>
        <p:nvSpPr>
          <p:cNvPr id="45" name="矩形 44"/>
          <p:cNvSpPr/>
          <p:nvPr/>
        </p:nvSpPr>
        <p:spPr>
          <a:xfrm>
            <a:off x="824410" y="2719654"/>
            <a:ext cx="3522609" cy="3212995"/>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en-US" altLang="zh-CN" sz="1335" b="1" i="0" u="none" strike="noStrike" kern="0" cap="none" spc="0" normalizeH="0" baseline="0" noProof="0" dirty="0" smtClean="0">
                <a:ln>
                  <a:noFill/>
                </a:ln>
                <a:solidFill>
                  <a:srgbClr val="00B050"/>
                </a:solidFill>
                <a:effectLst/>
                <a:uLnTx/>
                <a:uFillTx/>
                <a:ea typeface="微软雅黑" panose="020B0503020204020204" pitchFamily="34" charset="-122"/>
              </a:rPr>
              <a:t>1</a:t>
            </a:r>
            <a:r>
              <a:rPr lang="en-US" altLang="zh-CN" sz="1335" b="1" kern="0" noProof="0" dirty="0" smtClean="0">
                <a:solidFill>
                  <a:srgbClr val="00B050"/>
                </a:solidFill>
                <a:ea typeface="微软雅黑" panose="020B0503020204020204" pitchFamily="34" charset="-122"/>
              </a:rPr>
              <a:t>.</a:t>
            </a:r>
            <a:r>
              <a:rPr kumimoji="0" lang="zh-CN" altLang="en-US" sz="1335" b="1" i="0" u="none" strike="noStrike" kern="0" cap="none" spc="0" normalizeH="0" baseline="0" noProof="0" dirty="0" smtClean="0">
                <a:ln>
                  <a:noFill/>
                </a:ln>
                <a:solidFill>
                  <a:srgbClr val="00B050"/>
                </a:solidFill>
                <a:effectLst/>
                <a:uLnTx/>
                <a:uFillTx/>
                <a:ea typeface="微软雅黑" panose="020B0503020204020204" pitchFamily="34" charset="-122"/>
              </a:rPr>
              <a:t>原子性问题：</a:t>
            </a:r>
            <a:endParaRPr kumimoji="0" lang="en-US" altLang="zh-CN" sz="1335" b="1" i="0" u="none" strike="noStrike" kern="0" cap="none" spc="0" normalizeH="0" baseline="0" noProof="0" dirty="0" smtClean="0">
              <a:ln>
                <a:noFill/>
              </a:ln>
              <a:solidFill>
                <a:srgbClr val="00B050"/>
              </a:solidFill>
              <a:effectLst/>
              <a:uLnTx/>
              <a:uFillTx/>
              <a:ea typeface="微软雅黑" panose="020B0503020204020204" pitchFamily="34" charset="-122"/>
            </a:endParaRPr>
          </a:p>
          <a:p>
            <a:pPr lvl="1" defTabSz="609600">
              <a:lnSpc>
                <a:spcPct val="130000"/>
              </a:lnSpc>
              <a:defRPr/>
            </a:pPr>
            <a:r>
              <a:rPr lang="zh-CN" altLang="en-US" sz="1400" dirty="0"/>
              <a:t>即一个操作或者多个操作 要么全部执行并且执行的过程不会被任何因素打断，要么就都不执行。</a:t>
            </a:r>
            <a:endParaRPr kumimoji="0" lang="en-US" altLang="zh-CN" sz="1335" i="0" u="none" strike="noStrike" kern="0" cap="none" spc="0" normalizeH="0" baseline="0" noProof="0" dirty="0" smtClean="0">
              <a:ln>
                <a:noFill/>
              </a:ln>
              <a:solidFill>
                <a:schemeClr val="accent6">
                  <a:lumMod val="50000"/>
                </a:schemeClr>
              </a:solidFill>
              <a:effectLst/>
              <a:uLnTx/>
              <a:uFillTx/>
              <a:ea typeface="微软雅黑" panose="020B0503020204020204" pitchFamily="34" charset="-122"/>
            </a:endParaRPr>
          </a:p>
          <a:p>
            <a:pPr defTabSz="609600">
              <a:lnSpc>
                <a:spcPct val="130000"/>
              </a:lnSpc>
              <a:defRPr/>
            </a:pPr>
            <a:r>
              <a:rPr lang="en-US" altLang="zh-CN" sz="1335" b="1" kern="0" dirty="0">
                <a:solidFill>
                  <a:srgbClr val="00B050"/>
                </a:solidFill>
              </a:rPr>
              <a:t>1</a:t>
            </a:r>
            <a:r>
              <a:rPr lang="en-US" altLang="zh-CN" sz="1335" b="1" kern="0" dirty="0" smtClean="0">
                <a:solidFill>
                  <a:srgbClr val="00B050"/>
                </a:solidFill>
              </a:rPr>
              <a:t>.</a:t>
            </a:r>
            <a:r>
              <a:rPr lang="zh-CN" altLang="en-US" sz="1335" b="1" kern="0" dirty="0">
                <a:solidFill>
                  <a:srgbClr val="00B050"/>
                </a:solidFill>
              </a:rPr>
              <a:t>可见</a:t>
            </a:r>
            <a:r>
              <a:rPr lang="zh-CN" altLang="en-US" sz="1335" b="1" kern="0" dirty="0" smtClean="0">
                <a:solidFill>
                  <a:srgbClr val="00B050"/>
                </a:solidFill>
              </a:rPr>
              <a:t>性</a:t>
            </a:r>
            <a:r>
              <a:rPr lang="zh-CN" altLang="en-US" sz="1335" b="1" kern="0" dirty="0">
                <a:solidFill>
                  <a:srgbClr val="00B050"/>
                </a:solidFill>
              </a:rPr>
              <a:t>问题：</a:t>
            </a:r>
            <a:endParaRPr lang="en-US" altLang="zh-CN" sz="1335" b="1" kern="0" dirty="0">
              <a:solidFill>
                <a:srgbClr val="00B050"/>
              </a:solidFill>
            </a:endParaRPr>
          </a:p>
          <a:p>
            <a:pPr lvl="1" defTabSz="609600">
              <a:lnSpc>
                <a:spcPct val="130000"/>
              </a:lnSpc>
              <a:defRPr/>
            </a:pPr>
            <a:r>
              <a:rPr lang="zh-CN" altLang="en-US" sz="1400" dirty="0" smtClean="0"/>
              <a:t>当</a:t>
            </a:r>
            <a:r>
              <a:rPr lang="zh-CN" altLang="en-US" sz="1400" dirty="0"/>
              <a:t>多个线程访问同一个变量时，一个线程修改了这个变量的值，其他线程能够立即看得到修改的值。</a:t>
            </a:r>
            <a:endParaRPr lang="en-US" altLang="zh-CN" sz="1335" kern="0" dirty="0" smtClean="0">
              <a:solidFill>
                <a:schemeClr val="accent6">
                  <a:lumMod val="50000"/>
                </a:schemeClr>
              </a:solidFill>
            </a:endParaRPr>
          </a:p>
          <a:p>
            <a:pPr defTabSz="609600">
              <a:lnSpc>
                <a:spcPct val="130000"/>
              </a:lnSpc>
              <a:defRPr/>
            </a:pPr>
            <a:r>
              <a:rPr lang="en-US" altLang="zh-CN" sz="1335" b="1" kern="0" dirty="0" smtClean="0">
                <a:solidFill>
                  <a:srgbClr val="00B050"/>
                </a:solidFill>
              </a:rPr>
              <a:t>1.</a:t>
            </a:r>
            <a:r>
              <a:rPr lang="zh-CN" altLang="en-US" sz="1335" b="1" kern="0" dirty="0">
                <a:solidFill>
                  <a:srgbClr val="00B050"/>
                </a:solidFill>
              </a:rPr>
              <a:t>有序</a:t>
            </a:r>
            <a:r>
              <a:rPr lang="zh-CN" altLang="en-US" sz="1335" b="1" kern="0" dirty="0" smtClean="0">
                <a:solidFill>
                  <a:srgbClr val="00B050"/>
                </a:solidFill>
              </a:rPr>
              <a:t>性</a:t>
            </a:r>
            <a:r>
              <a:rPr lang="zh-CN" altLang="en-US" sz="1335" b="1" kern="0" dirty="0">
                <a:solidFill>
                  <a:srgbClr val="00B050"/>
                </a:solidFill>
              </a:rPr>
              <a:t>问题</a:t>
            </a:r>
            <a:r>
              <a:rPr lang="zh-CN" altLang="en-US" sz="1335" b="1" kern="0" dirty="0" smtClean="0">
                <a:solidFill>
                  <a:srgbClr val="00B050"/>
                </a:solidFill>
              </a:rPr>
              <a:t>：</a:t>
            </a:r>
            <a:endParaRPr lang="en-US" altLang="zh-CN" sz="1335" b="1" kern="0" dirty="0" smtClean="0">
              <a:solidFill>
                <a:srgbClr val="00B050"/>
              </a:solidFill>
            </a:endParaRPr>
          </a:p>
          <a:p>
            <a:pPr lvl="1" defTabSz="609600">
              <a:lnSpc>
                <a:spcPct val="130000"/>
              </a:lnSpc>
              <a:defRPr/>
            </a:pPr>
            <a:r>
              <a:rPr lang="zh-CN" altLang="en-US" sz="1400" dirty="0"/>
              <a:t>即程序执行的</a:t>
            </a:r>
            <a:r>
              <a:rPr lang="zh-CN" altLang="en-US" sz="1400" dirty="0" smtClean="0"/>
              <a:t>顺序并不一定按照</a:t>
            </a:r>
            <a:r>
              <a:rPr lang="zh-CN" altLang="en-US" sz="1400" dirty="0"/>
              <a:t>代码的先后顺序</a:t>
            </a:r>
            <a:r>
              <a:rPr lang="zh-CN" altLang="en-US" sz="1400" dirty="0" smtClean="0"/>
              <a:t>执行</a:t>
            </a:r>
            <a:r>
              <a:rPr lang="en-US" altLang="zh-CN" sz="1400" dirty="0" smtClean="0"/>
              <a:t>(</a:t>
            </a:r>
            <a:r>
              <a:rPr lang="zh-CN" altLang="en-US" sz="1400" dirty="0"/>
              <a:t>指令重排序</a:t>
            </a:r>
            <a:r>
              <a:rPr lang="en-US" altLang="zh-CN" sz="1400" dirty="0" smtClean="0"/>
              <a:t>)</a:t>
            </a:r>
            <a:r>
              <a:rPr lang="zh-CN" altLang="en-US" sz="1400" dirty="0" smtClean="0"/>
              <a:t>。</a:t>
            </a:r>
            <a:endParaRPr lang="en-US" altLang="zh-CN" sz="1335" kern="0" dirty="0">
              <a:solidFill>
                <a:schemeClr val="accent6">
                  <a:lumMod val="50000"/>
                </a:schemeClr>
              </a:solidFill>
            </a:endParaRPr>
          </a:p>
        </p:txBody>
      </p:sp>
      <p:sp>
        <p:nvSpPr>
          <p:cNvPr id="46" name="矩形 45"/>
          <p:cNvSpPr/>
          <p:nvPr/>
        </p:nvSpPr>
        <p:spPr>
          <a:xfrm>
            <a:off x="824409" y="1831219"/>
            <a:ext cx="3877985" cy="732508"/>
          </a:xfrm>
          <a:prstGeom prst="rect">
            <a:avLst/>
          </a:prstGeom>
        </p:spPr>
        <p:txBody>
          <a:bodyPr wrap="non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chemeClr val="bg1"/>
                </a:solidFill>
                <a:effectLst/>
                <a:uLnTx/>
                <a:uFillTx/>
                <a:ea typeface="微软雅黑" panose="020B0503020204020204" pitchFamily="34" charset="-122"/>
              </a:rPr>
              <a:t>线程安全的三大问题</a:t>
            </a:r>
            <a:endParaRPr kumimoji="0" lang="en-US" altLang="zh-CN" sz="3200" b="1" i="0" u="none" strike="noStrike" kern="0" cap="none" spc="0" normalizeH="0" baseline="0" noProof="0" dirty="0">
              <a:ln>
                <a:noFill/>
              </a:ln>
              <a:solidFill>
                <a:schemeClr val="bg1"/>
              </a:solidFill>
              <a:effectLst/>
              <a:uLnTx/>
              <a:uFillTx/>
              <a:ea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smtClean="0"/>
              <a:t>00</a:t>
            </a:r>
            <a:endParaRPr lang="zh-CN" altLang="en-US" dirty="0"/>
          </a:p>
        </p:txBody>
      </p:sp>
      <p:sp>
        <p:nvSpPr>
          <p:cNvPr id="3" name="文本占位符 2"/>
          <p:cNvSpPr>
            <a:spLocks noGrp="1"/>
          </p:cNvSpPr>
          <p:nvPr>
            <p:ph type="body" sz="quarter" idx="12"/>
          </p:nvPr>
        </p:nvSpPr>
        <p:spPr>
          <a:xfrm>
            <a:off x="1318277" y="404934"/>
            <a:ext cx="3167095" cy="407291"/>
          </a:xfrm>
        </p:spPr>
        <p:txBody>
          <a:bodyPr/>
          <a:lstStyle/>
          <a:p>
            <a:pPr marL="0" lvl="0" indent="0" defTabSz="609600">
              <a:lnSpc>
                <a:spcPct val="110000"/>
              </a:lnSpc>
              <a:spcBef>
                <a:spcPts val="0"/>
              </a:spcBef>
              <a:buNone/>
              <a:defRPr/>
            </a:pPr>
            <a:r>
              <a:rPr lang="zh-CN" altLang="en-US" sz="2000" kern="0" dirty="0" smtClean="0">
                <a:latin typeface="微软雅黑" panose="020B0503020204020204" pitchFamily="34" charset="-122"/>
                <a:cs typeface="微软雅黑" panose="020B0503020204020204" pitchFamily="34" charset="-122"/>
              </a:rPr>
              <a:t>线程安全</a:t>
            </a:r>
            <a:endParaRPr lang="zh-CN" altLang="en-US" sz="2000" kern="0" dirty="0">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剪去单角的矩形 89"/>
          <p:cNvSpPr/>
          <p:nvPr/>
        </p:nvSpPr>
        <p:spPr>
          <a:xfrm flipH="1">
            <a:off x="2521585" y="2712565"/>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1" name="文本框 90"/>
          <p:cNvSpPr txBox="1"/>
          <p:nvPr/>
        </p:nvSpPr>
        <p:spPr>
          <a:xfrm>
            <a:off x="2780137" y="3675293"/>
            <a:ext cx="1705235"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zh-CN" altLang="en-US" sz="2665" b="1" kern="0" noProof="0" dirty="0" smtClean="0">
                <a:solidFill>
                  <a:sysClr val="windowText" lastClr="000000"/>
                </a:solidFill>
                <a:latin typeface="Impact" panose="020B0806030902050204"/>
                <a:cs typeface="Impact" panose="020B0806030902050204"/>
              </a:rPr>
              <a:t>原子性</a:t>
            </a:r>
            <a:r>
              <a:rPr kumimoji="1" lang="en-US" altLang="zh-CN" sz="2665" b="1" i="0" u="none" strike="noStrike" kern="0" cap="none" spc="0" normalizeH="0" baseline="0" noProof="0" dirty="0" smtClean="0">
                <a:ln>
                  <a:noFill/>
                </a:ln>
                <a:solidFill>
                  <a:sysClr val="windowText" lastClr="000000"/>
                </a:solidFill>
                <a:effectLst/>
                <a:uLnTx/>
                <a:uFillTx/>
                <a:latin typeface="Impact" panose="020B0806030902050204"/>
                <a:cs typeface="Impact" panose="020B0806030902050204"/>
              </a:rPr>
              <a:t> </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92" name="组合 1"/>
          <p:cNvGrpSpPr/>
          <p:nvPr/>
        </p:nvGrpSpPr>
        <p:grpSpPr>
          <a:xfrm>
            <a:off x="2914270" y="3127269"/>
            <a:ext cx="280771" cy="386853"/>
            <a:chOff x="1790756" y="3142619"/>
            <a:chExt cx="280771" cy="386853"/>
          </a:xfrm>
          <a:solidFill>
            <a:schemeClr val="accent6">
              <a:lumMod val="50000"/>
            </a:schemeClr>
          </a:solidFill>
        </p:grpSpPr>
        <p:sp>
          <p:nvSpPr>
            <p:cNvPr id="93" name="燕尾形 92"/>
            <p:cNvSpPr/>
            <p:nvPr/>
          </p:nvSpPr>
          <p:spPr>
            <a:xfrm rot="16200000">
              <a:off x="1803608" y="3261552"/>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4" name="燕尾形 93"/>
            <p:cNvSpPr/>
            <p:nvPr/>
          </p:nvSpPr>
          <p:spPr>
            <a:xfrm rot="16200000">
              <a:off x="1803608" y="3129767"/>
              <a:ext cx="255068" cy="280771"/>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grpSp>
      <p:sp>
        <p:nvSpPr>
          <p:cNvPr id="95" name="文本框 94"/>
          <p:cNvSpPr txBox="1"/>
          <p:nvPr/>
        </p:nvSpPr>
        <p:spPr>
          <a:xfrm>
            <a:off x="2780138" y="4128903"/>
            <a:ext cx="2087261" cy="1692386"/>
          </a:xfrm>
          <a:prstGeom prst="rect">
            <a:avLst/>
          </a:prstGeom>
          <a:noFill/>
        </p:spPr>
        <p:txBody>
          <a:bodyPr wrap="square" rtlCol="0">
            <a:spAutoFit/>
          </a:bodyPr>
          <a:lstStyle/>
          <a:p>
            <a:pPr lvl="0" defTabSz="609600">
              <a:lnSpc>
                <a:spcPct val="130000"/>
              </a:lnSpc>
              <a:defRPr/>
            </a:pPr>
            <a:r>
              <a:rPr kumimoji="1" lang="en-US" altLang="zh-CN" sz="1335" kern="0" dirty="0">
                <a:solidFill>
                  <a:sysClr val="windowText" lastClr="000000"/>
                </a:solidFill>
                <a:latin typeface="Arial" panose="020B0604020202020204"/>
                <a:cs typeface="Arial" panose="020B0604020202020204"/>
              </a:rPr>
              <a:t>Java</a:t>
            </a:r>
            <a:r>
              <a:rPr kumimoji="1" lang="zh-CN" altLang="en-US" sz="1335" kern="0" dirty="0">
                <a:solidFill>
                  <a:sysClr val="windowText" lastClr="000000"/>
                </a:solidFill>
                <a:latin typeface="Arial" panose="020B0604020202020204"/>
                <a:cs typeface="Arial" panose="020B0604020202020204"/>
              </a:rPr>
              <a:t>内存模型只保证了基本读取和赋值是原子性操作，如果要实现更大范围操作的原子性，可以通过</a:t>
            </a:r>
            <a:r>
              <a:rPr kumimoji="1" lang="en-US" altLang="zh-CN" sz="1335" kern="0" dirty="0">
                <a:solidFill>
                  <a:sysClr val="windowText" lastClr="000000"/>
                </a:solidFill>
                <a:latin typeface="Arial" panose="020B0604020202020204"/>
                <a:cs typeface="Arial" panose="020B0604020202020204"/>
              </a:rPr>
              <a:t>synchronized</a:t>
            </a:r>
            <a:r>
              <a:rPr kumimoji="1" lang="zh-CN" altLang="en-US" sz="1335" kern="0" dirty="0">
                <a:solidFill>
                  <a:sysClr val="windowText" lastClr="000000"/>
                </a:solidFill>
                <a:latin typeface="Arial" panose="020B0604020202020204"/>
                <a:cs typeface="Arial" panose="020B0604020202020204"/>
              </a:rPr>
              <a:t>和</a:t>
            </a:r>
            <a:r>
              <a:rPr kumimoji="1" lang="en-US" altLang="zh-CN" sz="1335" kern="0" dirty="0">
                <a:solidFill>
                  <a:sysClr val="windowText" lastClr="000000"/>
                </a:solidFill>
                <a:latin typeface="Arial" panose="020B0604020202020204"/>
                <a:cs typeface="Arial" panose="020B0604020202020204"/>
              </a:rPr>
              <a:t>Lock</a:t>
            </a:r>
            <a:r>
              <a:rPr kumimoji="1" lang="zh-CN" altLang="en-US" sz="1335" kern="0" dirty="0">
                <a:solidFill>
                  <a:sysClr val="windowText" lastClr="000000"/>
                </a:solidFill>
                <a:latin typeface="Arial" panose="020B0604020202020204"/>
                <a:cs typeface="Arial" panose="020B0604020202020204"/>
              </a:rPr>
              <a:t>来实现。</a:t>
            </a:r>
            <a:endParaRPr kumimoji="1" lang="en-US" altLang="zh-CN" sz="1065" b="0" i="0" u="none" strike="noStrike" kern="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Arial" panose="020B0604020202020204"/>
            </a:endParaRPr>
          </a:p>
        </p:txBody>
      </p:sp>
      <p:sp>
        <p:nvSpPr>
          <p:cNvPr id="96" name="剪去单角的矩形 95"/>
          <p:cNvSpPr/>
          <p:nvPr/>
        </p:nvSpPr>
        <p:spPr>
          <a:xfrm flipH="1">
            <a:off x="5217969" y="2717632"/>
            <a:ext cx="2696387" cy="4130085"/>
          </a:xfrm>
          <a:prstGeom prst="snip1Rect">
            <a:avLst/>
          </a:prstGeom>
          <a:solidFill>
            <a:schemeClr val="accent5"/>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97" name="文本框 96"/>
          <p:cNvSpPr txBox="1"/>
          <p:nvPr/>
        </p:nvSpPr>
        <p:spPr>
          <a:xfrm>
            <a:off x="5490399" y="3680359"/>
            <a:ext cx="1532193"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zh-CN" altLang="en-US" sz="2665" b="1" kern="0" dirty="0" smtClean="0">
                <a:solidFill>
                  <a:sysClr val="windowText" lastClr="000000"/>
                </a:solidFill>
                <a:latin typeface="Impact" panose="020B0806030902050204"/>
                <a:cs typeface="Impact" panose="020B0806030902050204"/>
              </a:rPr>
              <a:t>可见性</a:t>
            </a:r>
            <a:endParaRPr kumimoji="1" lang="zh-CN" altLang="en-US" sz="2665" b="1" i="0" u="none" strike="noStrike" kern="0" cap="none" spc="0" normalizeH="0" baseline="0" noProof="0" dirty="0">
              <a:ln>
                <a:noFill/>
              </a:ln>
              <a:solidFill>
                <a:sysClr val="windowText" lastClr="000000"/>
              </a:solidFill>
              <a:effectLst/>
              <a:uLnTx/>
              <a:uFillTx/>
              <a:latin typeface="Impact" panose="020B0806030902050204"/>
              <a:cs typeface="Impact" panose="020B0806030902050204"/>
            </a:endParaRPr>
          </a:p>
        </p:txBody>
      </p:sp>
      <p:grpSp>
        <p:nvGrpSpPr>
          <p:cNvPr id="98" name="组合 7"/>
          <p:cNvGrpSpPr/>
          <p:nvPr/>
        </p:nvGrpSpPr>
        <p:grpSpPr>
          <a:xfrm>
            <a:off x="5631729" y="3132335"/>
            <a:ext cx="295839" cy="386854"/>
            <a:chOff x="4508215" y="3147685"/>
            <a:chExt cx="295839" cy="386854"/>
          </a:xfrm>
          <a:solidFill>
            <a:schemeClr val="accent6">
              <a:lumMod val="50000"/>
            </a:schemeClr>
          </a:solidFill>
        </p:grpSpPr>
        <p:sp>
          <p:nvSpPr>
            <p:cNvPr id="99" name="燕尾形 98"/>
            <p:cNvSpPr/>
            <p:nvPr/>
          </p:nvSpPr>
          <p:spPr>
            <a:xfrm rot="16200000">
              <a:off x="4528601" y="3259085"/>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100" name="燕尾形 99"/>
            <p:cNvSpPr/>
            <p:nvPr/>
          </p:nvSpPr>
          <p:spPr>
            <a:xfrm rot="16200000">
              <a:off x="4528601" y="3127299"/>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grpSp>
      <p:sp>
        <p:nvSpPr>
          <p:cNvPr id="101" name="文本框 100"/>
          <p:cNvSpPr txBox="1"/>
          <p:nvPr/>
        </p:nvSpPr>
        <p:spPr>
          <a:xfrm>
            <a:off x="5490399" y="4133970"/>
            <a:ext cx="2199279" cy="2225738"/>
          </a:xfrm>
          <a:prstGeom prst="rect">
            <a:avLst/>
          </a:prstGeom>
          <a:noFill/>
        </p:spPr>
        <p:txBody>
          <a:bodyPr wrap="square" rtlCol="0">
            <a:spAutoFit/>
          </a:bodyPr>
          <a:lstStyle/>
          <a:p>
            <a:pPr lvl="0" defTabSz="609600">
              <a:lnSpc>
                <a:spcPct val="130000"/>
              </a:lnSpc>
              <a:defRPr/>
            </a:pPr>
            <a:r>
              <a:rPr kumimoji="1" lang="zh-CN" altLang="en-US" sz="1335" kern="0" dirty="0">
                <a:solidFill>
                  <a:sysClr val="windowText" lastClr="000000"/>
                </a:solidFill>
                <a:latin typeface="Arial" panose="020B0604020202020204"/>
                <a:cs typeface="Arial" panose="020B0604020202020204"/>
              </a:rPr>
              <a:t>　对于可见性，</a:t>
            </a:r>
            <a:r>
              <a:rPr kumimoji="1" lang="en-US" altLang="zh-CN" sz="1335" kern="0" dirty="0">
                <a:solidFill>
                  <a:sysClr val="windowText" lastClr="000000"/>
                </a:solidFill>
                <a:latin typeface="Arial" panose="020B0604020202020204"/>
                <a:cs typeface="Arial" panose="020B0604020202020204"/>
              </a:rPr>
              <a:t>Java</a:t>
            </a:r>
            <a:r>
              <a:rPr kumimoji="1" lang="zh-CN" altLang="en-US" sz="1335" kern="0" dirty="0">
                <a:solidFill>
                  <a:sysClr val="windowText" lastClr="000000"/>
                </a:solidFill>
                <a:latin typeface="Arial" panose="020B0604020202020204"/>
                <a:cs typeface="Arial" panose="020B0604020202020204"/>
              </a:rPr>
              <a:t>提供了</a:t>
            </a:r>
            <a:r>
              <a:rPr kumimoji="1" lang="en-US" altLang="zh-CN" sz="1335" kern="0" dirty="0">
                <a:solidFill>
                  <a:sysClr val="windowText" lastClr="000000"/>
                </a:solidFill>
                <a:latin typeface="Arial" panose="020B0604020202020204"/>
                <a:cs typeface="Arial" panose="020B0604020202020204"/>
              </a:rPr>
              <a:t>volatile</a:t>
            </a:r>
            <a:r>
              <a:rPr kumimoji="1" lang="zh-CN" altLang="en-US" sz="1335" kern="0" dirty="0">
                <a:solidFill>
                  <a:sysClr val="windowText" lastClr="000000"/>
                </a:solidFill>
                <a:latin typeface="Arial" panose="020B0604020202020204"/>
                <a:cs typeface="Arial" panose="020B0604020202020204"/>
              </a:rPr>
              <a:t>关键字来保证可见性</a:t>
            </a:r>
            <a:r>
              <a:rPr kumimoji="1" lang="zh-CN" altLang="en-US" sz="1335" kern="0" dirty="0" smtClean="0">
                <a:solidFill>
                  <a:sysClr val="windowText" lastClr="000000"/>
                </a:solidFill>
                <a:latin typeface="Arial" panose="020B0604020202020204"/>
                <a:cs typeface="Arial" panose="020B0604020202020204"/>
              </a:rPr>
              <a:t>。当</a:t>
            </a:r>
            <a:r>
              <a:rPr kumimoji="1" lang="zh-CN" altLang="en-US" sz="1335" kern="0" dirty="0">
                <a:solidFill>
                  <a:sysClr val="windowText" lastClr="000000"/>
                </a:solidFill>
                <a:latin typeface="Arial" panose="020B0604020202020204"/>
                <a:cs typeface="Arial" panose="020B0604020202020204"/>
              </a:rPr>
              <a:t>一个共享变量被</a:t>
            </a:r>
            <a:r>
              <a:rPr kumimoji="1" lang="en-US" altLang="zh-CN" sz="1335" kern="0" dirty="0">
                <a:solidFill>
                  <a:sysClr val="windowText" lastClr="000000"/>
                </a:solidFill>
                <a:latin typeface="Arial" panose="020B0604020202020204"/>
                <a:cs typeface="Arial" panose="020B0604020202020204"/>
              </a:rPr>
              <a:t>volatile</a:t>
            </a:r>
            <a:r>
              <a:rPr kumimoji="1" lang="zh-CN" altLang="en-US" sz="1335" kern="0" dirty="0">
                <a:solidFill>
                  <a:sysClr val="windowText" lastClr="000000"/>
                </a:solidFill>
                <a:latin typeface="Arial" panose="020B0604020202020204"/>
                <a:cs typeface="Arial" panose="020B0604020202020204"/>
              </a:rPr>
              <a:t>修饰时，它会保证修改的值会立即被更新到主存，当有其他线程需要读取时，它会去内存中读取新值</a:t>
            </a:r>
            <a:r>
              <a:rPr kumimoji="1" lang="zh-CN" altLang="en-US" sz="1335" kern="0" dirty="0" smtClean="0">
                <a:solidFill>
                  <a:sysClr val="windowText" lastClr="000000"/>
                </a:solidFill>
                <a:latin typeface="Arial" panose="020B0604020202020204"/>
                <a:cs typeface="Arial" panose="020B0604020202020204"/>
              </a:rPr>
              <a:t>。</a:t>
            </a:r>
            <a:endParaRPr kumimoji="1" lang="en-US" altLang="zh-CN" sz="1335" b="0" i="0" u="none" strike="noStrike" kern="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Arial" panose="020B0604020202020204"/>
            </a:endParaRPr>
          </a:p>
        </p:txBody>
      </p:sp>
      <p:sp>
        <p:nvSpPr>
          <p:cNvPr id="102" name="剪去单角的矩形 101"/>
          <p:cNvSpPr/>
          <p:nvPr/>
        </p:nvSpPr>
        <p:spPr>
          <a:xfrm flipH="1">
            <a:off x="7914357" y="2744009"/>
            <a:ext cx="2696385" cy="4130085"/>
          </a:xfrm>
          <a:prstGeom prst="snip1Rect">
            <a:avLst/>
          </a:prstGeom>
          <a:solidFill>
            <a:schemeClr val="accent2"/>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rgbClr val="222732"/>
              </a:solidFill>
              <a:effectLst/>
              <a:uLnTx/>
              <a:uFillTx/>
              <a:latin typeface="Calibri" panose="020F0502020204030204"/>
              <a:ea typeface="微软雅黑" panose="020B0503020204020204" pitchFamily="34" charset="-122"/>
            </a:endParaRPr>
          </a:p>
        </p:txBody>
      </p:sp>
      <p:sp>
        <p:nvSpPr>
          <p:cNvPr id="103" name="文本框 102"/>
          <p:cNvSpPr txBox="1"/>
          <p:nvPr/>
        </p:nvSpPr>
        <p:spPr>
          <a:xfrm>
            <a:off x="8186785" y="3706737"/>
            <a:ext cx="1347359" cy="348813"/>
          </a:xfrm>
          <a:prstGeom prst="rect">
            <a:avLst/>
          </a:prstGeom>
          <a:noFill/>
        </p:spPr>
        <p:txBody>
          <a:bodyPr wrap="square" rtlCol="0">
            <a:spAutoFit/>
          </a:bodyPr>
          <a:lstStyle/>
          <a:p>
            <a:pPr marL="0" marR="0" lvl="0" indent="0" defTabSz="609600" eaLnBrk="1" fontAlgn="auto" latinLnBrk="0" hangingPunct="1">
              <a:lnSpc>
                <a:spcPts val="2000"/>
              </a:lnSpc>
              <a:spcBef>
                <a:spcPts val="0"/>
              </a:spcBef>
              <a:spcAft>
                <a:spcPts val="0"/>
              </a:spcAft>
              <a:buClrTx/>
              <a:buSzTx/>
              <a:buFontTx/>
              <a:buNone/>
              <a:defRPr/>
            </a:pPr>
            <a:r>
              <a:rPr kumimoji="1" lang="zh-CN" altLang="en-US" sz="2665" b="1" kern="0" dirty="0" smtClean="0">
                <a:solidFill>
                  <a:sysClr val="windowText" lastClr="000000"/>
                </a:solidFill>
                <a:latin typeface="Impact" panose="020B0806030902050204"/>
                <a:cs typeface="Impact" panose="020B0806030902050204"/>
              </a:rPr>
              <a:t>有序性</a:t>
            </a:r>
            <a:endParaRPr kumimoji="1" lang="en-US" altLang="zh-CN" sz="2665" b="1" kern="0" dirty="0" smtClean="0">
              <a:solidFill>
                <a:sysClr val="windowText" lastClr="000000"/>
              </a:solidFill>
              <a:latin typeface="Impact" panose="020B0806030902050204"/>
              <a:cs typeface="Impact" panose="020B0806030902050204"/>
            </a:endParaRPr>
          </a:p>
        </p:txBody>
      </p:sp>
      <p:grpSp>
        <p:nvGrpSpPr>
          <p:cNvPr id="104" name="组合 13"/>
          <p:cNvGrpSpPr/>
          <p:nvPr/>
        </p:nvGrpSpPr>
        <p:grpSpPr>
          <a:xfrm>
            <a:off x="8328115" y="3158713"/>
            <a:ext cx="295839" cy="386853"/>
            <a:chOff x="7204601" y="3174063"/>
            <a:chExt cx="295839" cy="386853"/>
          </a:xfrm>
          <a:solidFill>
            <a:schemeClr val="accent6">
              <a:lumMod val="50000"/>
            </a:schemeClr>
          </a:solidFill>
        </p:grpSpPr>
        <p:sp>
          <p:nvSpPr>
            <p:cNvPr id="105" name="燕尾形 104"/>
            <p:cNvSpPr/>
            <p:nvPr/>
          </p:nvSpPr>
          <p:spPr>
            <a:xfrm rot="16200000">
              <a:off x="7224987" y="3285462"/>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ysClr val="windowText" lastClr="000000"/>
                </a:solidFill>
                <a:effectLst/>
                <a:uLnTx/>
                <a:uFillTx/>
                <a:latin typeface="Calibri" panose="020F0502020204030204"/>
                <a:ea typeface="微软雅黑" panose="020B0503020204020204" pitchFamily="34" charset="-122"/>
              </a:endParaRPr>
            </a:p>
          </p:txBody>
        </p:sp>
        <p:sp>
          <p:nvSpPr>
            <p:cNvPr id="106" name="燕尾形 105"/>
            <p:cNvSpPr/>
            <p:nvPr/>
          </p:nvSpPr>
          <p:spPr>
            <a:xfrm rot="16200000">
              <a:off x="7224987" y="3153677"/>
              <a:ext cx="255068" cy="295839"/>
            </a:xfrm>
            <a:prstGeom prst="chevron">
              <a:avLst>
                <a:gd name="adj" fmla="val 62964"/>
              </a:avLst>
            </a:prstGeom>
            <a:grp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sysClr val="windowText" lastClr="000000"/>
                </a:solidFill>
                <a:effectLst/>
                <a:uLnTx/>
                <a:uFillTx/>
                <a:latin typeface="Calibri" panose="020F0502020204030204"/>
                <a:ea typeface="微软雅黑" panose="020B0503020204020204" pitchFamily="34" charset="-122"/>
              </a:endParaRPr>
            </a:p>
          </p:txBody>
        </p:sp>
      </p:grpSp>
      <p:sp>
        <p:nvSpPr>
          <p:cNvPr id="107" name="文本框 106"/>
          <p:cNvSpPr txBox="1"/>
          <p:nvPr/>
        </p:nvSpPr>
        <p:spPr>
          <a:xfrm>
            <a:off x="8186785" y="4160347"/>
            <a:ext cx="2199279" cy="2221121"/>
          </a:xfrm>
          <a:prstGeom prst="rect">
            <a:avLst/>
          </a:prstGeom>
          <a:noFill/>
        </p:spPr>
        <p:txBody>
          <a:bodyPr wrap="square" rtlCol="0">
            <a:spAutoFit/>
          </a:bodyPr>
          <a:lstStyle/>
          <a:p>
            <a:pPr lvl="0" defTabSz="609600">
              <a:lnSpc>
                <a:spcPct val="130000"/>
              </a:lnSpc>
              <a:defRPr/>
            </a:pPr>
            <a:r>
              <a:rPr lang="zh-CN" altLang="en-US" sz="1330" dirty="0"/>
              <a:t>程序次序</a:t>
            </a:r>
            <a:r>
              <a:rPr lang="zh-CN" altLang="en-US" sz="1330" dirty="0" smtClean="0"/>
              <a:t>规则</a:t>
            </a:r>
            <a:endParaRPr lang="en-US" altLang="zh-CN" sz="1330" dirty="0" smtClean="0"/>
          </a:p>
          <a:p>
            <a:pPr lvl="0" defTabSz="609600">
              <a:lnSpc>
                <a:spcPct val="130000"/>
              </a:lnSpc>
              <a:defRPr/>
            </a:pPr>
            <a:r>
              <a:rPr lang="zh-CN" altLang="en-US" sz="1330" dirty="0"/>
              <a:t>锁定规则</a:t>
            </a:r>
            <a:endParaRPr lang="en-US" altLang="zh-CN" sz="1330" dirty="0" smtClean="0"/>
          </a:p>
          <a:p>
            <a:pPr lvl="0" defTabSz="609600">
              <a:lnSpc>
                <a:spcPct val="130000"/>
              </a:lnSpc>
              <a:defRPr/>
            </a:pPr>
            <a:r>
              <a:rPr lang="en-US" altLang="zh-CN" sz="1330" dirty="0"/>
              <a:t>volatile</a:t>
            </a:r>
            <a:r>
              <a:rPr lang="zh-CN" altLang="en-US" sz="1330" dirty="0"/>
              <a:t>变量</a:t>
            </a:r>
            <a:r>
              <a:rPr lang="zh-CN" altLang="en-US" sz="1330" dirty="0" smtClean="0"/>
              <a:t>规则</a:t>
            </a:r>
            <a:endParaRPr lang="en-US" altLang="zh-CN" sz="1330" dirty="0" smtClean="0"/>
          </a:p>
          <a:p>
            <a:pPr lvl="0" defTabSz="609600">
              <a:lnSpc>
                <a:spcPct val="130000"/>
              </a:lnSpc>
              <a:defRPr/>
            </a:pPr>
            <a:r>
              <a:rPr lang="zh-CN" altLang="en-US" sz="1330" dirty="0"/>
              <a:t>传递</a:t>
            </a:r>
            <a:r>
              <a:rPr lang="zh-CN" altLang="en-US" sz="1330" dirty="0" smtClean="0"/>
              <a:t>规则</a:t>
            </a:r>
            <a:endParaRPr lang="en-US" altLang="zh-CN" sz="1330" dirty="0" smtClean="0"/>
          </a:p>
          <a:p>
            <a:pPr lvl="0" defTabSz="609600">
              <a:lnSpc>
                <a:spcPct val="130000"/>
              </a:lnSpc>
              <a:defRPr/>
            </a:pPr>
            <a:r>
              <a:rPr lang="zh-CN" altLang="en-US" sz="1330" dirty="0"/>
              <a:t>线程启动</a:t>
            </a:r>
            <a:r>
              <a:rPr lang="zh-CN" altLang="en-US" sz="1330" dirty="0" smtClean="0"/>
              <a:t>规则</a:t>
            </a:r>
            <a:endParaRPr lang="en-US" altLang="zh-CN" sz="1330" dirty="0" smtClean="0"/>
          </a:p>
          <a:p>
            <a:pPr lvl="0" defTabSz="609600">
              <a:lnSpc>
                <a:spcPct val="130000"/>
              </a:lnSpc>
              <a:defRPr/>
            </a:pPr>
            <a:r>
              <a:rPr lang="zh-CN" altLang="en-US" sz="1330" dirty="0"/>
              <a:t>线程中断</a:t>
            </a:r>
            <a:r>
              <a:rPr lang="zh-CN" altLang="en-US" sz="1330" dirty="0" smtClean="0"/>
              <a:t>规则</a:t>
            </a:r>
            <a:endParaRPr lang="en-US" altLang="zh-CN" sz="1330" dirty="0" smtClean="0"/>
          </a:p>
          <a:p>
            <a:pPr lvl="0" defTabSz="609600">
              <a:lnSpc>
                <a:spcPct val="130000"/>
              </a:lnSpc>
              <a:defRPr/>
            </a:pPr>
            <a:r>
              <a:rPr lang="zh-CN" altLang="en-US" sz="1330" dirty="0"/>
              <a:t>线程终结</a:t>
            </a:r>
            <a:r>
              <a:rPr lang="zh-CN" altLang="en-US" sz="1330" dirty="0" smtClean="0"/>
              <a:t>规则</a:t>
            </a:r>
            <a:endParaRPr lang="en-US" altLang="zh-CN" sz="1330" dirty="0" smtClean="0"/>
          </a:p>
          <a:p>
            <a:pPr lvl="0" defTabSz="609600">
              <a:lnSpc>
                <a:spcPct val="130000"/>
              </a:lnSpc>
              <a:defRPr/>
            </a:pPr>
            <a:r>
              <a:rPr lang="zh-CN" altLang="en-US" sz="1330" dirty="0"/>
              <a:t>对象终结规则</a:t>
            </a:r>
            <a:endParaRPr kumimoji="1" lang="en-US" altLang="zh-CN" sz="1330" b="0" i="0" u="none" strike="noStrike" kern="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Arial" panose="020B0604020202020204"/>
            </a:endParaRPr>
          </a:p>
        </p:txBody>
      </p:sp>
      <p:sp>
        <p:nvSpPr>
          <p:cNvPr id="115" name="文本框 114"/>
          <p:cNvSpPr txBox="1"/>
          <p:nvPr/>
        </p:nvSpPr>
        <p:spPr>
          <a:xfrm>
            <a:off x="4733495" y="275912"/>
            <a:ext cx="6803689" cy="625684"/>
          </a:xfrm>
          <a:prstGeom prst="rect">
            <a:avLst/>
          </a:prstGeom>
          <a:noFill/>
        </p:spPr>
        <p:txBody>
          <a:bodyPr wrap="square" rtlCol="0">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1" lang="zh-CN" altLang="en-US" sz="1335" kern="0" dirty="0" smtClean="0">
                <a:solidFill>
                  <a:schemeClr val="accent6">
                    <a:lumMod val="50000"/>
                  </a:schemeClr>
                </a:solidFill>
                <a:latin typeface="Arial" panose="020B0604020202020204"/>
                <a:ea typeface="微软雅黑" panose="020B0503020204020204" pitchFamily="34" charset="-122"/>
                <a:cs typeface="Arial" panose="020B0604020202020204"/>
              </a:rPr>
              <a:t>针对三大问题，</a:t>
            </a:r>
            <a:r>
              <a:rPr kumimoji="1" lang="en-US" altLang="zh-CN" sz="1335" kern="0" dirty="0" smtClean="0">
                <a:solidFill>
                  <a:schemeClr val="accent6">
                    <a:lumMod val="50000"/>
                  </a:schemeClr>
                </a:solidFill>
                <a:latin typeface="Arial" panose="020B0604020202020204"/>
                <a:ea typeface="微软雅黑" panose="020B0503020204020204" pitchFamily="34" charset="-122"/>
                <a:cs typeface="Arial" panose="020B0604020202020204"/>
              </a:rPr>
              <a:t>java</a:t>
            </a:r>
            <a:r>
              <a:rPr kumimoji="1" lang="zh-CN" altLang="en-US" sz="1335" kern="0" dirty="0" smtClean="0">
                <a:solidFill>
                  <a:schemeClr val="accent6">
                    <a:lumMod val="50000"/>
                  </a:schemeClr>
                </a:solidFill>
                <a:latin typeface="Arial" panose="020B0604020202020204"/>
                <a:ea typeface="微软雅黑" panose="020B0503020204020204" pitchFamily="34" charset="-122"/>
                <a:cs typeface="Arial" panose="020B0604020202020204"/>
              </a:rPr>
              <a:t>提供或简单或复杂的保障，但是这种保障需要在开发人员在合理使用的情况下才能生效</a:t>
            </a:r>
            <a:endParaRPr kumimoji="1" lang="en-US" altLang="zh-CN" sz="1335" b="0" i="0" u="none" strike="noStrike" kern="0" cap="none" spc="0" normalizeH="0" baseline="0" noProof="0" dirty="0">
              <a:ln>
                <a:noFill/>
              </a:ln>
              <a:solidFill>
                <a:schemeClr val="accent6">
                  <a:lumMod val="50000"/>
                </a:schemeClr>
              </a:solidFill>
              <a:effectLst/>
              <a:uLnTx/>
              <a:uFillTx/>
              <a:latin typeface="Arial" panose="020B0604020202020204"/>
              <a:ea typeface="微软雅黑" panose="020B0503020204020204" pitchFamily="34" charset="-122"/>
              <a:cs typeface="Arial" panose="020B0604020202020204"/>
            </a:endParaRPr>
          </a:p>
        </p:txBody>
      </p:sp>
      <p:sp>
        <p:nvSpPr>
          <p:cNvPr id="5" name="文本占位符 4"/>
          <p:cNvSpPr>
            <a:spLocks noGrp="1"/>
          </p:cNvSpPr>
          <p:nvPr>
            <p:ph type="body" sz="quarter" idx="11"/>
          </p:nvPr>
        </p:nvSpPr>
        <p:spPr/>
        <p:txBody>
          <a:bodyPr/>
          <a:lstStyle/>
          <a:p>
            <a:r>
              <a:rPr lang="en-US" altLang="zh-CN" dirty="0" smtClean="0"/>
              <a:t>00</a:t>
            </a:r>
            <a:endParaRPr lang="zh-CN" altLang="en-US" dirty="0"/>
          </a:p>
        </p:txBody>
      </p:sp>
      <p:sp>
        <p:nvSpPr>
          <p:cNvPr id="6" name="文本占位符 5"/>
          <p:cNvSpPr>
            <a:spLocks noGrp="1"/>
          </p:cNvSpPr>
          <p:nvPr>
            <p:ph type="body" sz="quarter" idx="12"/>
          </p:nvPr>
        </p:nvSpPr>
        <p:spPr>
          <a:xfrm>
            <a:off x="1318277" y="420675"/>
            <a:ext cx="3167095" cy="375809"/>
          </a:xfrm>
        </p:spPr>
        <p:txBody>
          <a:bodyPr/>
          <a:lstStyle/>
          <a:p>
            <a:pPr marL="0" lvl="0" indent="0" defTabSz="609600">
              <a:lnSpc>
                <a:spcPct val="110000"/>
              </a:lnSpc>
              <a:spcBef>
                <a:spcPts val="0"/>
              </a:spcBef>
              <a:buNone/>
              <a:defRPr/>
            </a:pPr>
            <a:r>
              <a:rPr lang="zh-CN" altLang="en-US" kern="0" dirty="0" smtClean="0">
                <a:solidFill>
                  <a:schemeClr val="accent6">
                    <a:lumMod val="50000"/>
                  </a:schemeClr>
                </a:solidFill>
              </a:rPr>
              <a:t>针对三大问题</a:t>
            </a:r>
            <a:endParaRPr lang="zh-CN" altLang="en-US" sz="2000" kern="0" dirty="0">
              <a:solidFill>
                <a:schemeClr val="accent6">
                  <a:lumMod val="50000"/>
                </a:schemeClr>
              </a:solidFill>
              <a:latin typeface="微软雅黑" panose="020B0503020204020204" pitchFamily="34" charset="-122"/>
              <a:cs typeface="微软雅黑" panose="020B0503020204020204" pitchFamily="34" charset="-122"/>
            </a:endParaRPr>
          </a:p>
        </p:txBody>
      </p:sp>
      <p:sp>
        <p:nvSpPr>
          <p:cNvPr id="31" name="文本占位符 2"/>
          <p:cNvSpPr txBox="1"/>
          <p:nvPr/>
        </p:nvSpPr>
        <p:spPr>
          <a:xfrm>
            <a:off x="5206372" y="1157462"/>
            <a:ext cx="4056177" cy="139922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00">
              <a:lnSpc>
                <a:spcPct val="130000"/>
              </a:lnSpc>
              <a:spcBef>
                <a:spcPts val="0"/>
              </a:spcBef>
              <a:defRPr/>
            </a:pPr>
            <a:endParaRPr kumimoji="1" lang="zh-CN" altLang="en-US" sz="1800"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654078" y="1650145"/>
            <a:ext cx="3270446" cy="1569660"/>
          </a:xfrm>
        </p:spPr>
        <p:txBody>
          <a:bodyPr/>
          <a:lstStyle/>
          <a:p>
            <a:pPr lvl="0">
              <a:defRPr/>
            </a:pPr>
            <a:r>
              <a:rPr lang="zh-CN" altLang="en-US" dirty="0">
                <a:effectLst>
                  <a:outerShdw blurRad="50800" dist="38100" dir="5400000" algn="t" rotWithShape="0">
                    <a:prstClr val="black">
                      <a:alpha val="40000"/>
                    </a:prstClr>
                  </a:outerShdw>
                </a:effectLst>
              </a:rPr>
              <a:t>目录</a:t>
            </a:r>
            <a:endParaRPr lang="en-US" altLang="zh-CN" dirty="0">
              <a:effectLst>
                <a:outerShdw blurRad="50800" dist="38100" dir="5400000" algn="t" rotWithShape="0">
                  <a:prstClr val="black">
                    <a:alpha val="40000"/>
                  </a:prstClr>
                </a:outerShdw>
              </a:effectLst>
            </a:endParaRPr>
          </a:p>
          <a:p>
            <a:pPr lvl="0">
              <a:defRPr/>
            </a:pPr>
            <a:r>
              <a:rPr lang="en-US" altLang="zh-CN" dirty="0">
                <a:effectLst>
                  <a:outerShdw blurRad="50800" dist="38100" dir="5400000" algn="t" rotWithShape="0">
                    <a:prstClr val="black">
                      <a:alpha val="40000"/>
                    </a:prstClr>
                  </a:outerShdw>
                </a:effectLst>
              </a:rPr>
              <a:t>CONTENT</a:t>
            </a:r>
            <a:endParaRPr lang="zh-CN" altLang="en-US" dirty="0">
              <a:effectLst>
                <a:outerShdw blurRad="50800" dist="38100" dir="5400000" algn="t" rotWithShape="0">
                  <a:prstClr val="black">
                    <a:alpha val="40000"/>
                  </a:prstClr>
                </a:outerShdw>
              </a:effectLst>
            </a:endParaRPr>
          </a:p>
        </p:txBody>
      </p:sp>
      <p:sp>
        <p:nvSpPr>
          <p:cNvPr id="3" name="文本占位符 2"/>
          <p:cNvSpPr>
            <a:spLocks noGrp="1"/>
          </p:cNvSpPr>
          <p:nvPr>
            <p:ph type="body" sz="quarter" idx="11"/>
          </p:nvPr>
        </p:nvSpPr>
        <p:spPr>
          <a:xfrm>
            <a:off x="1189435" y="3360113"/>
            <a:ext cx="4048125" cy="892360"/>
          </a:xfrm>
        </p:spPr>
        <p:txBody>
          <a:bodyPr/>
          <a:lstStyle/>
          <a:p>
            <a:pPr lvl="0" defTabSz="609600">
              <a:lnSpc>
                <a:spcPct val="130000"/>
              </a:lnSpc>
              <a:spcBef>
                <a:spcPts val="0"/>
              </a:spcBef>
              <a:defRPr/>
            </a:pPr>
            <a:r>
              <a:rPr kumimoji="1" lang="zh-CN" altLang="en-US" kern="0" dirty="0" smtClean="0"/>
              <a:t>针对</a:t>
            </a:r>
            <a:r>
              <a:rPr kumimoji="1" lang="en-US" altLang="zh-CN" kern="0" dirty="0" smtClean="0"/>
              <a:t>java</a:t>
            </a:r>
            <a:r>
              <a:rPr kumimoji="1" lang="zh-CN" altLang="en-US" kern="0" dirty="0" smtClean="0"/>
              <a:t>多线程的线程安全问题大概整理出来了四个包括关键字，类包，修饰词，容器，比较详细的去分析其原理，探究其使用场景和正确使用方式</a:t>
            </a:r>
            <a:endParaRPr kumimoji="1" lang="zh-CN" altLang="en-US" kern="0" dirty="0"/>
          </a:p>
        </p:txBody>
      </p:sp>
      <p:sp>
        <p:nvSpPr>
          <p:cNvPr id="4" name="文本占位符 3"/>
          <p:cNvSpPr>
            <a:spLocks noGrp="1"/>
          </p:cNvSpPr>
          <p:nvPr>
            <p:ph type="body" sz="quarter" idx="12"/>
          </p:nvPr>
        </p:nvSpPr>
        <p:spPr>
          <a:xfrm>
            <a:off x="8305393" y="1390618"/>
            <a:ext cx="3277007" cy="519053"/>
          </a:xfrm>
        </p:spPr>
        <p:txBody>
          <a:bodyPr/>
          <a:lstStyle/>
          <a:p>
            <a:pPr lvl="0"/>
            <a:r>
              <a:rPr lang="en-US" altLang="zh-CN" kern="0" dirty="0"/>
              <a:t>PART</a:t>
            </a:r>
            <a:r>
              <a:rPr lang="zh-CN" altLang="en-US" kern="0" dirty="0"/>
              <a:t> </a:t>
            </a:r>
            <a:r>
              <a:rPr lang="en-US" altLang="zh-CN" kern="0" dirty="0"/>
              <a:t>ONE</a:t>
            </a:r>
            <a:r>
              <a:rPr lang="zh-CN" altLang="en-US" kern="0" dirty="0"/>
              <a:t>  </a:t>
            </a:r>
            <a:r>
              <a:rPr lang="en-US" altLang="zh-CN" kern="0" dirty="0" smtClean="0"/>
              <a:t>volatile</a:t>
            </a:r>
            <a:endParaRPr kumimoji="1" lang="zh-CN" altLang="en-US" kern="0" dirty="0"/>
          </a:p>
        </p:txBody>
      </p:sp>
      <p:sp>
        <p:nvSpPr>
          <p:cNvPr id="5" name="文本占位符 4"/>
          <p:cNvSpPr>
            <a:spLocks noGrp="1"/>
          </p:cNvSpPr>
          <p:nvPr>
            <p:ph type="body" sz="quarter" idx="13"/>
          </p:nvPr>
        </p:nvSpPr>
        <p:spPr>
          <a:xfrm>
            <a:off x="7376893" y="1309679"/>
            <a:ext cx="867545" cy="757130"/>
          </a:xfrm>
        </p:spPr>
        <p:txBody>
          <a:bodyPr/>
          <a:lstStyle/>
          <a:p>
            <a:pPr lvl="0"/>
            <a:r>
              <a:rPr lang="en-US" altLang="zh-CN" kern="0" dirty="0">
                <a:solidFill>
                  <a:srgbClr val="FFFFFF"/>
                </a:solidFill>
              </a:rPr>
              <a:t>0</a:t>
            </a:r>
            <a:r>
              <a:rPr lang="en-US" altLang="zh-CN" kern="0" dirty="0"/>
              <a:t>1</a:t>
            </a:r>
            <a:endParaRPr lang="zh-CN" altLang="en-US" kern="0" dirty="0"/>
          </a:p>
        </p:txBody>
      </p:sp>
      <p:sp>
        <p:nvSpPr>
          <p:cNvPr id="6" name="文本占位符 5"/>
          <p:cNvSpPr>
            <a:spLocks noGrp="1"/>
          </p:cNvSpPr>
          <p:nvPr>
            <p:ph type="body" sz="quarter" idx="14"/>
          </p:nvPr>
        </p:nvSpPr>
        <p:spPr>
          <a:xfrm>
            <a:off x="8305393" y="2555927"/>
            <a:ext cx="3277007" cy="519053"/>
          </a:xfrm>
        </p:spPr>
        <p:txBody>
          <a:bodyPr/>
          <a:lstStyle/>
          <a:p>
            <a:pPr lvl="0"/>
            <a:r>
              <a:rPr lang="en-US" altLang="zh-CN" kern="0" dirty="0"/>
              <a:t>PART</a:t>
            </a:r>
            <a:r>
              <a:rPr lang="zh-CN" altLang="en-US" kern="0" dirty="0"/>
              <a:t> </a:t>
            </a:r>
            <a:r>
              <a:rPr lang="en-US" altLang="zh-CN" kern="0" dirty="0"/>
              <a:t>TWO</a:t>
            </a:r>
            <a:r>
              <a:rPr lang="zh-CN" altLang="en-US" kern="0" dirty="0"/>
              <a:t>  </a:t>
            </a:r>
            <a:r>
              <a:rPr lang="en-US" altLang="zh-CN" kern="0" dirty="0" smtClean="0"/>
              <a:t>atomic</a:t>
            </a:r>
            <a:endParaRPr kumimoji="1" lang="zh-CN" altLang="en-US" kern="0" dirty="0"/>
          </a:p>
        </p:txBody>
      </p:sp>
      <p:sp>
        <p:nvSpPr>
          <p:cNvPr id="7" name="文本占位符 6"/>
          <p:cNvSpPr>
            <a:spLocks noGrp="1"/>
          </p:cNvSpPr>
          <p:nvPr>
            <p:ph type="body" sz="quarter" idx="15"/>
          </p:nvPr>
        </p:nvSpPr>
        <p:spPr>
          <a:xfrm>
            <a:off x="7376893" y="2474988"/>
            <a:ext cx="867545" cy="757130"/>
          </a:xfrm>
        </p:spPr>
        <p:txBody>
          <a:bodyPr/>
          <a:lstStyle/>
          <a:p>
            <a:pPr lvl="0"/>
            <a:r>
              <a:rPr lang="en-US" altLang="zh-CN" kern="0" dirty="0">
                <a:solidFill>
                  <a:srgbClr val="FFFFFF"/>
                </a:solidFill>
              </a:rPr>
              <a:t>0</a:t>
            </a:r>
            <a:r>
              <a:rPr lang="en-US" altLang="zh-CN" kern="0" dirty="0"/>
              <a:t>2</a:t>
            </a:r>
            <a:endParaRPr lang="zh-CN" altLang="en-US" kern="0" dirty="0"/>
          </a:p>
        </p:txBody>
      </p:sp>
      <p:sp>
        <p:nvSpPr>
          <p:cNvPr id="8" name="文本占位符 7"/>
          <p:cNvSpPr>
            <a:spLocks noGrp="1"/>
          </p:cNvSpPr>
          <p:nvPr>
            <p:ph type="body" sz="quarter" idx="16"/>
          </p:nvPr>
        </p:nvSpPr>
        <p:spPr>
          <a:xfrm>
            <a:off x="8305393" y="3656282"/>
            <a:ext cx="3655065" cy="945772"/>
          </a:xfrm>
        </p:spPr>
        <p:txBody>
          <a:bodyPr/>
          <a:lstStyle/>
          <a:p>
            <a:pPr lvl="0"/>
            <a:r>
              <a:rPr lang="en-US" altLang="zh-CN" kern="0" dirty="0"/>
              <a:t>PART</a:t>
            </a:r>
            <a:r>
              <a:rPr lang="zh-CN" altLang="en-US" kern="0" dirty="0"/>
              <a:t> </a:t>
            </a:r>
            <a:r>
              <a:rPr lang="en-US" altLang="zh-CN" kern="0" dirty="0" smtClean="0"/>
              <a:t>THREE</a:t>
            </a:r>
            <a:r>
              <a:rPr lang="zh-CN" altLang="en-US" kern="0" dirty="0" smtClean="0"/>
              <a:t> </a:t>
            </a:r>
            <a:r>
              <a:rPr lang="en-US" altLang="zh-CN" kern="0" dirty="0" smtClean="0"/>
              <a:t>synchronized</a:t>
            </a:r>
            <a:endParaRPr kumimoji="1" lang="zh-CN" altLang="en-US" kern="0" dirty="0"/>
          </a:p>
        </p:txBody>
      </p:sp>
      <p:sp>
        <p:nvSpPr>
          <p:cNvPr id="13" name="文本占位符 12"/>
          <p:cNvSpPr>
            <a:spLocks noGrp="1"/>
          </p:cNvSpPr>
          <p:nvPr>
            <p:ph type="body" sz="quarter" idx="17"/>
          </p:nvPr>
        </p:nvSpPr>
        <p:spPr>
          <a:xfrm>
            <a:off x="7376893" y="3575343"/>
            <a:ext cx="867545" cy="757130"/>
          </a:xfrm>
        </p:spPr>
        <p:txBody>
          <a:bodyPr/>
          <a:lstStyle/>
          <a:p>
            <a:pPr lvl="0"/>
            <a:r>
              <a:rPr lang="en-US" altLang="zh-CN" kern="0" dirty="0">
                <a:solidFill>
                  <a:srgbClr val="FFFFFF"/>
                </a:solidFill>
              </a:rPr>
              <a:t>0</a:t>
            </a:r>
            <a:r>
              <a:rPr lang="en-US" altLang="zh-CN" kern="0" dirty="0"/>
              <a:t>3</a:t>
            </a:r>
            <a:endParaRPr lang="zh-CN" altLang="en-US" kern="0" dirty="0"/>
          </a:p>
        </p:txBody>
      </p:sp>
      <p:sp>
        <p:nvSpPr>
          <p:cNvPr id="15" name="文本占位符 14"/>
          <p:cNvSpPr>
            <a:spLocks noGrp="1"/>
          </p:cNvSpPr>
          <p:nvPr>
            <p:ph type="body" sz="quarter" idx="18"/>
          </p:nvPr>
        </p:nvSpPr>
        <p:spPr>
          <a:xfrm>
            <a:off x="8305393" y="4821591"/>
            <a:ext cx="3277007" cy="519053"/>
          </a:xfrm>
        </p:spPr>
        <p:txBody>
          <a:bodyPr/>
          <a:lstStyle/>
          <a:p>
            <a:pPr lvl="0"/>
            <a:r>
              <a:rPr lang="en-US" altLang="zh-CN" kern="0" dirty="0" smtClean="0"/>
              <a:t>PART</a:t>
            </a:r>
            <a:r>
              <a:rPr lang="zh-CN" altLang="en-US" kern="0" dirty="0" smtClean="0"/>
              <a:t> </a:t>
            </a:r>
            <a:r>
              <a:rPr lang="en-US" altLang="zh-CN" kern="0" dirty="0" smtClean="0"/>
              <a:t>FOUR</a:t>
            </a:r>
            <a:r>
              <a:rPr lang="zh-CN" altLang="en-US" kern="0" dirty="0" smtClean="0"/>
              <a:t> </a:t>
            </a:r>
            <a:r>
              <a:rPr lang="en-US" altLang="zh-CN" kern="0" dirty="0" smtClean="0"/>
              <a:t>Lock</a:t>
            </a:r>
            <a:endParaRPr kumimoji="1" lang="zh-CN" altLang="en-US" kern="0" dirty="0"/>
          </a:p>
        </p:txBody>
      </p:sp>
      <p:sp>
        <p:nvSpPr>
          <p:cNvPr id="16" name="文本占位符 15"/>
          <p:cNvSpPr>
            <a:spLocks noGrp="1"/>
          </p:cNvSpPr>
          <p:nvPr>
            <p:ph type="body" sz="quarter" idx="19"/>
          </p:nvPr>
        </p:nvSpPr>
        <p:spPr>
          <a:xfrm>
            <a:off x="7376893" y="4740652"/>
            <a:ext cx="867545" cy="757130"/>
          </a:xfrm>
        </p:spPr>
        <p:txBody>
          <a:bodyPr/>
          <a:lstStyle/>
          <a:p>
            <a:pPr lvl="0"/>
            <a:r>
              <a:rPr lang="en-US" altLang="zh-CN" kern="0" dirty="0">
                <a:solidFill>
                  <a:srgbClr val="FFFFFF"/>
                </a:solidFill>
              </a:rPr>
              <a:t>0</a:t>
            </a:r>
            <a:r>
              <a:rPr lang="en-US" altLang="zh-CN" kern="0" dirty="0"/>
              <a:t>4</a:t>
            </a:r>
            <a:endParaRPr lang="zh-CN" altLang="en-US" kern="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8580423" y="1461932"/>
            <a:ext cx="1037465" cy="1713068"/>
          </a:xfrm>
        </p:spPr>
        <p:txBody>
          <a:bodyPr/>
          <a:lstStyle/>
          <a:p>
            <a:pPr marL="0" indent="0">
              <a:buNone/>
            </a:pPr>
            <a:r>
              <a:rPr lang="en-US" altLang="zh-CN" dirty="0"/>
              <a:t>1</a:t>
            </a:r>
            <a:endParaRPr lang="zh-CN" altLang="en-US" dirty="0"/>
          </a:p>
        </p:txBody>
      </p:sp>
      <p:sp>
        <p:nvSpPr>
          <p:cNvPr id="6" name="文本占位符 5"/>
          <p:cNvSpPr>
            <a:spLocks noGrp="1"/>
          </p:cNvSpPr>
          <p:nvPr>
            <p:ph type="body" sz="quarter" idx="11"/>
          </p:nvPr>
        </p:nvSpPr>
        <p:spPr>
          <a:xfrm>
            <a:off x="7233883" y="3454400"/>
            <a:ext cx="3778600" cy="535531"/>
          </a:xfrm>
        </p:spPr>
        <p:txBody>
          <a:bodyPr/>
          <a:lstStyle/>
          <a:p>
            <a:pPr lvl="0"/>
            <a:r>
              <a:rPr lang="en-US" altLang="zh-CN" kern="0" dirty="0"/>
              <a:t>PART </a:t>
            </a:r>
            <a:r>
              <a:rPr lang="en-US" altLang="zh-CN" kern="0" dirty="0" smtClean="0"/>
              <a:t>ONE  volatile</a:t>
            </a:r>
            <a:endParaRPr lang="zh-CN" altLang="en-US" kern="0" dirty="0"/>
          </a:p>
        </p:txBody>
      </p:sp>
      <p:sp>
        <p:nvSpPr>
          <p:cNvPr id="13" name="文本占位符 12"/>
          <p:cNvSpPr>
            <a:spLocks noGrp="1"/>
          </p:cNvSpPr>
          <p:nvPr>
            <p:ph type="body" sz="quarter" idx="12"/>
          </p:nvPr>
        </p:nvSpPr>
        <p:spPr>
          <a:xfrm>
            <a:off x="7134496" y="4052985"/>
            <a:ext cx="3977371" cy="332527"/>
          </a:xfrm>
        </p:spPr>
        <p:txBody>
          <a:bodyPr/>
          <a:lstStyle/>
          <a:p>
            <a:pPr lvl="0" defTabSz="609600">
              <a:lnSpc>
                <a:spcPct val="130000"/>
              </a:lnSpc>
              <a:spcBef>
                <a:spcPts val="0"/>
              </a:spcBef>
              <a:defRPr/>
            </a:pPr>
            <a:r>
              <a:rPr kumimoji="1" lang="zh-CN" altLang="en-US" kern="0" dirty="0" smtClean="0"/>
              <a:t>解决可见性问题的修饰词</a:t>
            </a:r>
            <a:endParaRPr kumimoji="1" lang="en-US" altLang="zh-CN" kern="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01</a:t>
            </a:r>
            <a:endParaRPr lang="en-US" altLang="zh-CN" dirty="0" smtClean="0"/>
          </a:p>
        </p:txBody>
      </p:sp>
      <p:sp>
        <p:nvSpPr>
          <p:cNvPr id="5" name="文本占位符 4"/>
          <p:cNvSpPr>
            <a:spLocks noGrp="1"/>
          </p:cNvSpPr>
          <p:nvPr>
            <p:ph type="body" sz="quarter" idx="13"/>
          </p:nvPr>
        </p:nvSpPr>
        <p:spPr>
          <a:xfrm>
            <a:off x="1318277" y="405352"/>
            <a:ext cx="3167095" cy="406458"/>
          </a:xfrm>
        </p:spPr>
        <p:txBody>
          <a:bodyPr/>
          <a:lstStyle/>
          <a:p>
            <a:pPr marL="0" lvl="0" indent="0" defTabSz="609600">
              <a:lnSpc>
                <a:spcPct val="110000"/>
              </a:lnSpc>
              <a:spcBef>
                <a:spcPts val="0"/>
              </a:spcBef>
              <a:buNone/>
              <a:defRPr/>
            </a:pPr>
            <a:r>
              <a:rPr lang="en-US" altLang="zh-CN" sz="2000" b="0" dirty="0"/>
              <a:t>MESI</a:t>
            </a:r>
            <a:r>
              <a:rPr lang="zh-CN" altLang="en-US" sz="2000" b="0" dirty="0"/>
              <a:t>缓存一致性协议</a:t>
            </a:r>
            <a:endParaRPr lang="en-US" altLang="zh-CN" sz="2000" kern="0" dirty="0" smtClean="0">
              <a:latin typeface="微软雅黑" panose="020B0503020204020204" pitchFamily="34" charset="-122"/>
              <a:cs typeface="微软雅黑" panose="020B0503020204020204" pitchFamily="34" charset="-122"/>
            </a:endParaRPr>
          </a:p>
        </p:txBody>
      </p:sp>
      <p:pic>
        <p:nvPicPr>
          <p:cNvPr id="1026" name="Picture 2" descr="http://images.cnblogs.com/cnblogs_com/aigongsi/201204/20120401175723469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0406" y="1183783"/>
            <a:ext cx="4781550" cy="4572000"/>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1"/>
          <p:cNvSpPr>
            <a:spLocks noGrp="1"/>
          </p:cNvSpPr>
          <p:nvPr/>
        </p:nvSpPr>
        <p:spPr>
          <a:xfrm>
            <a:off x="7125616" y="1049671"/>
            <a:ext cx="2646878"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smtClean="0"/>
              <a:t>协议内容</a:t>
            </a:r>
            <a:endParaRPr lang="zh-CN" altLang="en-US" dirty="0"/>
          </a:p>
        </p:txBody>
      </p:sp>
      <p:sp>
        <p:nvSpPr>
          <p:cNvPr id="16" name="文本占位符 2"/>
          <p:cNvSpPr txBox="1"/>
          <p:nvPr/>
        </p:nvSpPr>
        <p:spPr>
          <a:xfrm>
            <a:off x="6530695" y="2124595"/>
            <a:ext cx="4056177" cy="227671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1400" dirty="0"/>
              <a:t>(MESI=Modified, Exclusive, Shared, Invalid</a:t>
            </a:r>
            <a:r>
              <a:rPr lang="zh-CN" altLang="en-US" sz="1400" dirty="0"/>
              <a:t>，变更的、独占的、共享的、无效的</a:t>
            </a:r>
            <a:r>
              <a:rPr lang="en-US" altLang="zh-CN" sz="1400" dirty="0"/>
              <a:t>)</a:t>
            </a:r>
            <a:endParaRPr lang="en-US" altLang="zh-CN" sz="1400" b="1" dirty="0" smtClean="0"/>
          </a:p>
          <a:p>
            <a:pPr algn="l"/>
            <a:r>
              <a:rPr lang="zh-CN" altLang="en-US" sz="1400" b="1" dirty="0" smtClean="0"/>
              <a:t>变更</a:t>
            </a:r>
            <a:r>
              <a:rPr lang="zh-CN" altLang="en-US" sz="1400" b="1" dirty="0"/>
              <a:t>的</a:t>
            </a:r>
            <a:r>
              <a:rPr lang="en-US" altLang="zh-CN" sz="1400" dirty="0"/>
              <a:t>: </a:t>
            </a:r>
            <a:r>
              <a:rPr lang="zh-CN" altLang="en-US" sz="1400" dirty="0"/>
              <a:t>本地处理器修改了缓存线。同时暗示，它是所有缓存中唯一的拷贝。</a:t>
            </a:r>
            <a:endParaRPr lang="zh-CN" altLang="en-US" sz="1400" dirty="0"/>
          </a:p>
          <a:p>
            <a:pPr algn="l"/>
            <a:r>
              <a:rPr lang="zh-CN" altLang="en-US" sz="1400" b="1" dirty="0"/>
              <a:t>独占的</a:t>
            </a:r>
            <a:r>
              <a:rPr lang="en-US" altLang="zh-CN" sz="1400" dirty="0"/>
              <a:t>: </a:t>
            </a:r>
            <a:r>
              <a:rPr lang="zh-CN" altLang="en-US" sz="1400" dirty="0"/>
              <a:t>缓存线没有被修改，而且没有被装入其它处理器缓存。</a:t>
            </a:r>
            <a:endParaRPr lang="zh-CN" altLang="en-US" sz="1400" dirty="0"/>
          </a:p>
          <a:p>
            <a:pPr algn="l"/>
            <a:r>
              <a:rPr lang="zh-CN" altLang="en-US" sz="1400" b="1" dirty="0"/>
              <a:t>共享的</a:t>
            </a:r>
            <a:r>
              <a:rPr lang="en-US" altLang="zh-CN" sz="1400" dirty="0"/>
              <a:t>: </a:t>
            </a:r>
            <a:r>
              <a:rPr lang="zh-CN" altLang="en-US" sz="1400" dirty="0"/>
              <a:t>缓存线没有被修改，但可能已被装入其它处理器缓存。</a:t>
            </a:r>
            <a:endParaRPr lang="zh-CN" altLang="en-US" sz="1400" dirty="0"/>
          </a:p>
          <a:p>
            <a:pPr algn="l"/>
            <a:r>
              <a:rPr lang="zh-CN" altLang="en-US" sz="1400" b="1" dirty="0"/>
              <a:t>无效的</a:t>
            </a:r>
            <a:r>
              <a:rPr lang="en-US" altLang="zh-CN" sz="1400" dirty="0"/>
              <a:t>: </a:t>
            </a:r>
            <a:r>
              <a:rPr lang="zh-CN" altLang="en-US" sz="1400" dirty="0"/>
              <a:t>缓存线无效，即，未被使用。</a:t>
            </a:r>
            <a:endParaRPr lang="zh-CN" altLang="en-US" sz="1400" dirty="0"/>
          </a:p>
          <a:p>
            <a:pPr algn="l" defTabSz="609600">
              <a:lnSpc>
                <a:spcPct val="130000"/>
              </a:lnSpc>
              <a:spcBef>
                <a:spcPts val="0"/>
              </a:spcBef>
              <a:defRPr/>
            </a:pPr>
            <a:endParaRPr lang="en-US" altLang="zh-CN" sz="1400" kern="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altLang="zh-CN" dirty="0" smtClean="0"/>
              <a:t>02</a:t>
            </a:r>
            <a:endParaRPr lang="en-US" altLang="zh-CN" dirty="0" smtClean="0"/>
          </a:p>
        </p:txBody>
      </p:sp>
      <p:sp>
        <p:nvSpPr>
          <p:cNvPr id="5" name="文本占位符 4"/>
          <p:cNvSpPr>
            <a:spLocks noGrp="1"/>
          </p:cNvSpPr>
          <p:nvPr>
            <p:ph type="body" sz="quarter" idx="13"/>
          </p:nvPr>
        </p:nvSpPr>
        <p:spPr>
          <a:xfrm>
            <a:off x="1318277" y="404935"/>
            <a:ext cx="3167095" cy="407291"/>
          </a:xfrm>
        </p:spPr>
        <p:txBody>
          <a:bodyPr/>
          <a:lstStyle/>
          <a:p>
            <a:pPr marL="0" lvl="0" indent="0" defTabSz="609600">
              <a:lnSpc>
                <a:spcPct val="110000"/>
              </a:lnSpc>
              <a:spcBef>
                <a:spcPts val="0"/>
              </a:spcBef>
              <a:buNone/>
              <a:defRPr/>
            </a:pPr>
            <a:r>
              <a:rPr lang="en-US" altLang="zh-CN" sz="2000" kern="0" dirty="0" smtClean="0">
                <a:latin typeface="微软雅黑" panose="020B0503020204020204" pitchFamily="34" charset="-122"/>
                <a:cs typeface="微软雅黑" panose="020B0503020204020204" pitchFamily="34" charset="-122"/>
              </a:rPr>
              <a:t>Volatile</a:t>
            </a:r>
            <a:r>
              <a:rPr lang="zh-CN" altLang="en-US" sz="2000" kern="0" dirty="0" smtClean="0">
                <a:latin typeface="微软雅黑" panose="020B0503020204020204" pitchFamily="34" charset="-122"/>
                <a:cs typeface="微软雅黑" panose="020B0503020204020204" pitchFamily="34" charset="-122"/>
              </a:rPr>
              <a:t>的可见性</a:t>
            </a:r>
            <a:endParaRPr lang="en-US" altLang="zh-CN" sz="2000" kern="0" dirty="0" smtClean="0">
              <a:latin typeface="微软雅黑" panose="020B0503020204020204" pitchFamily="34" charset="-122"/>
              <a:cs typeface="微软雅黑" panose="020B0503020204020204" pitchFamily="34" charset="-122"/>
            </a:endParaRPr>
          </a:p>
        </p:txBody>
      </p:sp>
      <p:sp>
        <p:nvSpPr>
          <p:cNvPr id="15" name="文本占位符 1"/>
          <p:cNvSpPr>
            <a:spLocks noGrp="1"/>
          </p:cNvSpPr>
          <p:nvPr/>
        </p:nvSpPr>
        <p:spPr>
          <a:xfrm>
            <a:off x="6349761" y="1049671"/>
            <a:ext cx="4198585" cy="830997"/>
          </a:xfrm>
          <a:prstGeom prst="rect">
            <a:avLst/>
          </a:prstGeom>
          <a:noFill/>
        </p:spPr>
        <p:txBody>
          <a:bodyPr wrap="none" rtlCol="0">
            <a:spAutoFit/>
          </a:bodyPr>
          <a:lstStyle>
            <a:lvl1pPr marL="0" marR="0" indent="0" algn="ctr" defTabSz="609600" rtl="0" eaLnBrk="1" fontAlgn="auto" latinLnBrk="0" hangingPunct="1">
              <a:lnSpc>
                <a:spcPct val="100000"/>
              </a:lnSpc>
              <a:spcBef>
                <a:spcPts val="0"/>
              </a:spcBef>
              <a:spcAft>
                <a:spcPts val="0"/>
              </a:spcAft>
              <a:buClrTx/>
              <a:buSzTx/>
              <a:buFontTx/>
              <a:buNone/>
              <a:defRPr kumimoji="1" lang="zh-CN" altLang="en-US" sz="4800" b="1" i="0" u="none" strike="noStrike" kern="0" cap="none" spc="0" normalizeH="0" baseline="0" smtClean="0">
                <a:ln>
                  <a:noFill/>
                </a:ln>
                <a:solidFill>
                  <a:schemeClr val="accent2"/>
                </a:solidFill>
                <a:effectLst>
                  <a:outerShdw blurRad="50800" dist="38100" dir="5400000" algn="t" rotWithShape="0">
                    <a:prstClr val="black">
                      <a:alpha val="40000"/>
                    </a:prstClr>
                  </a:outerShdw>
                </a:effectLst>
                <a:uLnTx/>
                <a:uFillTx/>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dirty="0"/>
              <a:t>v</a:t>
            </a:r>
            <a:r>
              <a:rPr lang="en-US" altLang="zh-CN" dirty="0" smtClean="0"/>
              <a:t>olatile</a:t>
            </a:r>
            <a:r>
              <a:rPr lang="zh-CN" altLang="en-US" dirty="0"/>
              <a:t>的</a:t>
            </a:r>
            <a:r>
              <a:rPr lang="zh-CN" altLang="en-US" dirty="0" smtClean="0"/>
              <a:t>语义</a:t>
            </a:r>
            <a:endParaRPr lang="zh-CN" altLang="en-US" dirty="0"/>
          </a:p>
        </p:txBody>
      </p:sp>
      <p:sp>
        <p:nvSpPr>
          <p:cNvPr id="16" name="文本占位符 2"/>
          <p:cNvSpPr txBox="1"/>
          <p:nvPr/>
        </p:nvSpPr>
        <p:spPr>
          <a:xfrm>
            <a:off x="6079591" y="2124595"/>
            <a:ext cx="5137049" cy="332523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609600">
              <a:lnSpc>
                <a:spcPct val="130000"/>
              </a:lnSpc>
              <a:spcBef>
                <a:spcPts val="0"/>
              </a:spcBef>
              <a:defRPr/>
            </a:pPr>
            <a:r>
              <a:rPr lang="en-US" altLang="zh-CN" sz="1400" kern="0" dirty="0"/>
              <a:t>1</a:t>
            </a:r>
            <a:r>
              <a:rPr lang="zh-CN" altLang="en-US" sz="1400" kern="0" dirty="0"/>
              <a:t>）保证了不同线程对这个变量进行操作时的可见性，即一个线程修改了某个变量的值，这新值对其他线程来说是立即可见的</a:t>
            </a:r>
            <a:r>
              <a:rPr lang="zh-CN" altLang="en-US" sz="1400" kern="0" dirty="0" smtClean="0"/>
              <a:t>。</a:t>
            </a:r>
            <a:endParaRPr lang="en-US" altLang="zh-CN" sz="1400" kern="0" dirty="0" smtClean="0"/>
          </a:p>
          <a:p>
            <a:pPr algn="l" defTabSz="609600">
              <a:lnSpc>
                <a:spcPct val="130000"/>
              </a:lnSpc>
              <a:spcBef>
                <a:spcPts val="0"/>
              </a:spcBef>
              <a:defRPr/>
            </a:pPr>
            <a:r>
              <a:rPr lang="en-US" altLang="zh-CN" sz="1400" kern="0" dirty="0"/>
              <a:t>2</a:t>
            </a:r>
            <a:r>
              <a:rPr lang="zh-CN" altLang="en-US" sz="1400" kern="0" dirty="0"/>
              <a:t>）禁止进行指令重排序</a:t>
            </a:r>
            <a:r>
              <a:rPr lang="zh-CN" altLang="en-US" sz="1400" kern="0" dirty="0" smtClean="0"/>
              <a:t>。</a:t>
            </a:r>
            <a:endParaRPr lang="en-US" altLang="zh-CN" sz="1400" kern="0" dirty="0" smtClean="0"/>
          </a:p>
          <a:p>
            <a:pPr algn="l" defTabSz="609600">
              <a:lnSpc>
                <a:spcPct val="130000"/>
              </a:lnSpc>
              <a:spcBef>
                <a:spcPts val="0"/>
              </a:spcBef>
              <a:defRPr/>
            </a:pPr>
            <a:endParaRPr lang="en-US" altLang="zh-CN" sz="1400" b="1" kern="0" dirty="0" smtClean="0">
              <a:solidFill>
                <a:srgbClr val="00B050"/>
              </a:solidFill>
            </a:endParaRPr>
          </a:p>
          <a:p>
            <a:pPr algn="l" defTabSz="609600">
              <a:lnSpc>
                <a:spcPct val="130000"/>
              </a:lnSpc>
              <a:spcBef>
                <a:spcPts val="0"/>
              </a:spcBef>
              <a:defRPr/>
            </a:pPr>
            <a:r>
              <a:rPr lang="zh-CN" altLang="en-US" sz="1400" b="1" kern="0" dirty="0">
                <a:solidFill>
                  <a:srgbClr val="00B050"/>
                </a:solidFill>
              </a:rPr>
              <a:t>修</a:t>
            </a:r>
            <a:r>
              <a:rPr lang="zh-CN" altLang="en-US" sz="1400" b="1" kern="0" dirty="0" smtClean="0">
                <a:solidFill>
                  <a:srgbClr val="00B050"/>
                </a:solidFill>
              </a:rPr>
              <a:t>饰词定义后</a:t>
            </a:r>
            <a:r>
              <a:rPr lang="en-US" altLang="zh-CN" sz="1400" b="1" kern="0" dirty="0">
                <a:solidFill>
                  <a:srgbClr val="00B050"/>
                </a:solidFill>
              </a:rPr>
              <a:t>,</a:t>
            </a:r>
            <a:r>
              <a:rPr lang="zh-CN" altLang="en-US" sz="1400" b="1" kern="0" dirty="0" smtClean="0">
                <a:solidFill>
                  <a:srgbClr val="00B050"/>
                </a:solidFill>
              </a:rPr>
              <a:t>产生效果：</a:t>
            </a:r>
            <a:endParaRPr lang="en-US" altLang="zh-CN" sz="1400" b="1" kern="0" dirty="0">
              <a:solidFill>
                <a:srgbClr val="00B050"/>
              </a:solidFill>
            </a:endParaRPr>
          </a:p>
          <a:p>
            <a:pPr algn="l" defTabSz="609600">
              <a:lnSpc>
                <a:spcPct val="130000"/>
              </a:lnSpc>
              <a:spcBef>
                <a:spcPts val="0"/>
              </a:spcBef>
              <a:defRPr/>
            </a:pPr>
            <a:r>
              <a:rPr lang="zh-CN" altLang="en-US" sz="1400" kern="0" dirty="0"/>
              <a:t>第一：使用</a:t>
            </a:r>
            <a:r>
              <a:rPr lang="en-US" altLang="zh-CN" sz="1400" kern="0" dirty="0"/>
              <a:t>volatile</a:t>
            </a:r>
            <a:r>
              <a:rPr lang="zh-CN" altLang="en-US" sz="1400" kern="0" dirty="0"/>
              <a:t>关键字会强制将修改的值立即写入主存；</a:t>
            </a:r>
            <a:endParaRPr lang="zh-CN" altLang="en-US" sz="1400" kern="0" dirty="0"/>
          </a:p>
          <a:p>
            <a:pPr algn="l" defTabSz="609600">
              <a:lnSpc>
                <a:spcPct val="130000"/>
              </a:lnSpc>
              <a:spcBef>
                <a:spcPts val="0"/>
              </a:spcBef>
              <a:defRPr/>
            </a:pPr>
            <a:r>
              <a:rPr lang="zh-CN" altLang="en-US" sz="1400" kern="0" dirty="0" smtClean="0"/>
              <a:t>第二</a:t>
            </a:r>
            <a:r>
              <a:rPr lang="zh-CN" altLang="en-US" sz="1400" kern="0" dirty="0"/>
              <a:t>：使用</a:t>
            </a:r>
            <a:r>
              <a:rPr lang="en-US" altLang="zh-CN" sz="1400" kern="0" dirty="0"/>
              <a:t>volatile</a:t>
            </a:r>
            <a:r>
              <a:rPr lang="zh-CN" altLang="en-US" sz="1400" kern="0" dirty="0"/>
              <a:t>关键字的话，当线程</a:t>
            </a:r>
            <a:r>
              <a:rPr lang="en-US" altLang="zh-CN" sz="1400" kern="0" dirty="0"/>
              <a:t>2</a:t>
            </a:r>
            <a:r>
              <a:rPr lang="zh-CN" altLang="en-US" sz="1400" kern="0" dirty="0"/>
              <a:t>进行修改时，会导致线程</a:t>
            </a:r>
            <a:r>
              <a:rPr lang="en-US" altLang="zh-CN" sz="1400" kern="0" dirty="0"/>
              <a:t>1</a:t>
            </a:r>
            <a:r>
              <a:rPr lang="zh-CN" altLang="en-US" sz="1400" kern="0" dirty="0"/>
              <a:t>的工作内存中缓存变量</a:t>
            </a:r>
            <a:r>
              <a:rPr lang="en-US" altLang="zh-CN" sz="1400" kern="0" dirty="0"/>
              <a:t>stop</a:t>
            </a:r>
            <a:r>
              <a:rPr lang="zh-CN" altLang="en-US" sz="1400" kern="0" dirty="0"/>
              <a:t>的缓存行无效（反映到硬件层的话，就是</a:t>
            </a:r>
            <a:r>
              <a:rPr lang="en-US" altLang="zh-CN" sz="1400" kern="0" dirty="0"/>
              <a:t>CPU</a:t>
            </a:r>
            <a:r>
              <a:rPr lang="zh-CN" altLang="en-US" sz="1400" kern="0" dirty="0"/>
              <a:t>的</a:t>
            </a:r>
            <a:r>
              <a:rPr lang="en-US" altLang="zh-CN" sz="1400" kern="0" dirty="0"/>
              <a:t>L1</a:t>
            </a:r>
            <a:r>
              <a:rPr lang="zh-CN" altLang="en-US" sz="1400" kern="0" dirty="0"/>
              <a:t>或者</a:t>
            </a:r>
            <a:r>
              <a:rPr lang="en-US" altLang="zh-CN" sz="1400" kern="0" dirty="0"/>
              <a:t>L2</a:t>
            </a:r>
            <a:r>
              <a:rPr lang="zh-CN" altLang="en-US" sz="1400" kern="0" dirty="0"/>
              <a:t>缓存中对应的缓存行无效）；</a:t>
            </a:r>
            <a:endParaRPr lang="zh-CN" altLang="en-US" sz="1400" kern="0" dirty="0"/>
          </a:p>
          <a:p>
            <a:pPr algn="l" defTabSz="609600">
              <a:lnSpc>
                <a:spcPct val="130000"/>
              </a:lnSpc>
              <a:spcBef>
                <a:spcPts val="0"/>
              </a:spcBef>
              <a:defRPr/>
            </a:pPr>
            <a:r>
              <a:rPr lang="zh-CN" altLang="en-US" sz="1400" kern="0" dirty="0" smtClean="0"/>
              <a:t>第三</a:t>
            </a:r>
            <a:r>
              <a:rPr lang="zh-CN" altLang="en-US" sz="1400" kern="0" dirty="0"/>
              <a:t>：由于线程</a:t>
            </a:r>
            <a:r>
              <a:rPr lang="en-US" altLang="zh-CN" sz="1400" kern="0" dirty="0"/>
              <a:t>1</a:t>
            </a:r>
            <a:r>
              <a:rPr lang="zh-CN" altLang="en-US" sz="1400" kern="0" dirty="0"/>
              <a:t>的工作内存中缓存变量</a:t>
            </a:r>
            <a:r>
              <a:rPr lang="en-US" altLang="zh-CN" sz="1400" kern="0" dirty="0"/>
              <a:t>stop</a:t>
            </a:r>
            <a:r>
              <a:rPr lang="zh-CN" altLang="en-US" sz="1400" kern="0" dirty="0"/>
              <a:t>的缓存行无效，所以线程</a:t>
            </a:r>
            <a:r>
              <a:rPr lang="en-US" altLang="zh-CN" sz="1400" kern="0" dirty="0"/>
              <a:t>1</a:t>
            </a:r>
            <a:r>
              <a:rPr lang="zh-CN" altLang="en-US" sz="1400" kern="0" dirty="0"/>
              <a:t>再次读取变量</a:t>
            </a:r>
            <a:r>
              <a:rPr lang="en-US" altLang="zh-CN" sz="1400" kern="0" dirty="0"/>
              <a:t>stop</a:t>
            </a:r>
            <a:r>
              <a:rPr lang="zh-CN" altLang="en-US" sz="1400" kern="0" dirty="0"/>
              <a:t>的值时会去主存读取</a:t>
            </a:r>
            <a:r>
              <a:rPr lang="zh-CN" altLang="en-US" sz="1400" kern="0" dirty="0" smtClean="0"/>
              <a:t>。</a:t>
            </a:r>
            <a:endParaRPr lang="en-US" altLang="zh-CN" sz="1400" kern="0" dirty="0" smtClean="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1866" y="1749881"/>
            <a:ext cx="4594319" cy="273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13572" y="4116392"/>
            <a:ext cx="3850908" cy="372410"/>
          </a:xfrm>
          <a:prstGeom prst="rect">
            <a:avLst/>
          </a:prstGeom>
          <a:noFill/>
        </p:spPr>
        <p:txBody>
          <a:bodyPr wrap="square" rtlCol="0">
            <a:spAutoFit/>
          </a:bodyPr>
          <a:lstStyle/>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2055965" y="4665032"/>
            <a:ext cx="3680220" cy="345094"/>
          </a:xfrm>
          <a:prstGeom prst="rect">
            <a:avLst/>
          </a:prstGeom>
          <a:noFill/>
        </p:spPr>
        <p:txBody>
          <a:bodyPr wrap="square" rtlCol="0">
            <a:spAutoFit/>
          </a:bodyPr>
          <a:lstStyle/>
          <a:p>
            <a:pPr>
              <a:lnSpc>
                <a:spcPct val="130000"/>
              </a:lnSpc>
              <a:spcBef>
                <a:spcPts val="600"/>
              </a:spcBef>
            </a:pPr>
            <a:r>
              <a:rPr lang="en-US" altLang="zh-CN" sz="1400" kern="0" dirty="0">
                <a:solidFill>
                  <a:srgbClr val="00B050"/>
                </a:solidFill>
                <a:latin typeface="微软雅黑" panose="020B0503020204020204" pitchFamily="34" charset="-122"/>
                <a:ea typeface="微软雅黑" panose="020B0503020204020204" pitchFamily="34" charset="-122"/>
                <a:cs typeface="+mn-ea"/>
                <a:sym typeface="+mn-lt"/>
              </a:rPr>
              <a:t>v</a:t>
            </a:r>
            <a:r>
              <a:rPr lang="en-US" altLang="zh-CN" sz="1400" kern="0" dirty="0" smtClean="0">
                <a:solidFill>
                  <a:srgbClr val="00B050"/>
                </a:solidFill>
                <a:latin typeface="微软雅黑" panose="020B0503020204020204" pitchFamily="34" charset="-122"/>
                <a:ea typeface="微软雅黑" panose="020B0503020204020204" pitchFamily="34" charset="-122"/>
                <a:cs typeface="+mn-ea"/>
                <a:sym typeface="+mn-lt"/>
              </a:rPr>
              <a:t>olatile </a:t>
            </a:r>
            <a:r>
              <a:rPr lang="en-US" altLang="zh-CN" sz="1400" kern="0" dirty="0" err="1" smtClean="0">
                <a:solidFill>
                  <a:srgbClr val="00B050"/>
                </a:solidFill>
                <a:latin typeface="微软雅黑" panose="020B0503020204020204" pitchFamily="34" charset="-122"/>
                <a:ea typeface="微软雅黑" panose="020B0503020204020204" pitchFamily="34" charset="-122"/>
                <a:cs typeface="+mn-ea"/>
                <a:sym typeface="+mn-lt"/>
              </a:rPr>
              <a:t>boolean</a:t>
            </a:r>
            <a:r>
              <a:rPr lang="en-US" altLang="zh-CN" sz="1400" kern="0" dirty="0" smtClean="0">
                <a:solidFill>
                  <a:srgbClr val="00B050"/>
                </a:solidFill>
                <a:latin typeface="微软雅黑" panose="020B0503020204020204" pitchFamily="34" charset="-122"/>
                <a:ea typeface="微软雅黑" panose="020B0503020204020204" pitchFamily="34" charset="-122"/>
                <a:cs typeface="+mn-ea"/>
                <a:sym typeface="+mn-lt"/>
              </a:rPr>
              <a:t> stop;</a:t>
            </a:r>
            <a:endParaRPr lang="en-US" altLang="zh-CN" sz="1400" kern="0" dirty="0" smtClean="0">
              <a:solidFill>
                <a:srgbClr val="00B05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26">
      <a:dk1>
        <a:srgbClr val="000000"/>
      </a:dk1>
      <a:lt1>
        <a:srgbClr val="FFFFFF"/>
      </a:lt1>
      <a:dk2>
        <a:srgbClr val="000000"/>
      </a:dk2>
      <a:lt2>
        <a:srgbClr val="FFFDFD"/>
      </a:lt2>
      <a:accent1>
        <a:srgbClr val="3C3C38"/>
      </a:accent1>
      <a:accent2>
        <a:srgbClr val="FAD65C"/>
      </a:accent2>
      <a:accent3>
        <a:srgbClr val="A0A099"/>
      </a:accent3>
      <a:accent4>
        <a:srgbClr val="676767"/>
      </a:accent4>
      <a:accent5>
        <a:srgbClr val="D4D3D4"/>
      </a:accent5>
      <a:accent6>
        <a:srgbClr val="515151"/>
      </a:accent6>
      <a:hlink>
        <a:srgbClr val="0563C1"/>
      </a:hlink>
      <a:folHlink>
        <a:srgbClr val="954F72"/>
      </a:folHlink>
    </a:clrScheme>
    <a:fontScheme name="自定义 52">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4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4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7271</Words>
  <Application>WPS 演示</Application>
  <PresentationFormat>自定义</PresentationFormat>
  <Paragraphs>422</Paragraphs>
  <Slides>33</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幻灯片标题</vt:lpstr>
      </vt:variant>
      <vt:variant>
        <vt:i4>33</vt:i4>
      </vt:variant>
      <vt:variant>
        <vt:lpstr>自定义放映</vt:lpstr>
      </vt:variant>
      <vt:variant>
        <vt:i4>1</vt:i4>
      </vt:variant>
    </vt:vector>
  </HeadingPairs>
  <TitlesOfParts>
    <vt:vector size="51" baseType="lpstr">
      <vt:lpstr>Arial</vt:lpstr>
      <vt:lpstr>宋体</vt:lpstr>
      <vt:lpstr>Wingdings</vt:lpstr>
      <vt:lpstr>微软雅黑</vt:lpstr>
      <vt:lpstr>Arial</vt:lpstr>
      <vt:lpstr>Century Gothic</vt:lpstr>
      <vt:lpstr>Segoe UI Light</vt:lpstr>
      <vt:lpstr>Segoe UI Light</vt:lpstr>
      <vt:lpstr>Calibri</vt:lpstr>
      <vt:lpstr>Impact</vt:lpstr>
      <vt:lpstr>Century</vt:lpstr>
      <vt:lpstr>Arial Unicode MS</vt:lpstr>
      <vt:lpstr>STHeitiSC-Light</vt:lpstr>
      <vt:lpstr>ESRI AMFM Electric</vt:lpstr>
      <vt:lpstr>Century Gothic</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我的ppt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土族拉卜楞</cp:lastModifiedBy>
  <cp:revision>186</cp:revision>
  <dcterms:created xsi:type="dcterms:W3CDTF">2015-08-18T02:51:00Z</dcterms:created>
  <dcterms:modified xsi:type="dcterms:W3CDTF">2018-05-02T11:25:28Z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