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4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68B9-3CF5-4C1A-88CD-34A3468859A1}" type="datetimeFigureOut">
              <a:rPr lang="en-US" smtClean="0"/>
              <a:t>27/06/2024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7FCD-A075-467F-98A4-69543BB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2125759"/>
            <a:ext cx="6096000" cy="2606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dáng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 </a:t>
            </a:r>
            <a:r>
              <a:rPr lang="en-US" sz="2000" b="1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VD: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6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74" y="1171073"/>
            <a:ext cx="7892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ui-sans-serif"/>
              </a:rPr>
              <a:t>check box</a:t>
            </a:r>
          </a:p>
          <a:p>
            <a:endParaRPr lang="en-US" dirty="0">
              <a:solidFill>
                <a:srgbClr val="000000"/>
              </a:solidFill>
              <a:latin typeface="ui-sans-serif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ui-sans-serif"/>
              </a:rPr>
              <a:t>Radix:  </a:t>
            </a:r>
            <a:r>
              <a:rPr lang="en-US" dirty="0" err="1" smtClean="0">
                <a:solidFill>
                  <a:srgbClr val="000000"/>
                </a:solidFill>
                <a:latin typeface="ui-sans-serif"/>
              </a:rPr>
              <a:t>trong</a:t>
            </a:r>
            <a:r>
              <a:rPr lang="en-US" dirty="0" smtClean="0">
                <a:solidFill>
                  <a:srgbClr val="000000"/>
                </a:solidFill>
                <a:latin typeface="ui-sans-serif"/>
              </a:rPr>
              <a:t> custom component, </a:t>
            </a:r>
            <a:r>
              <a:rPr lang="en-US" dirty="0" err="1" smtClean="0">
                <a:solidFill>
                  <a:srgbClr val="000000"/>
                </a:solidFill>
                <a:latin typeface="ui-sans-serif"/>
              </a:rPr>
              <a:t>phải</a:t>
            </a:r>
            <a:r>
              <a:rPr lang="en-US" dirty="0" smtClean="0">
                <a:solidFill>
                  <a:srgbClr val="000000"/>
                </a:solidFill>
                <a:latin typeface="ui-sans-serif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ui-sans-serif"/>
              </a:rPr>
              <a:t>tạo</a:t>
            </a:r>
            <a:r>
              <a:rPr lang="en-US" dirty="0" smtClean="0">
                <a:solidFill>
                  <a:srgbClr val="000000"/>
                </a:solidFill>
                <a:latin typeface="ui-sans-serif"/>
              </a:rPr>
              <a:t> id </a:t>
            </a:r>
            <a:r>
              <a:rPr lang="en-US" dirty="0" err="1" smtClean="0">
                <a:solidFill>
                  <a:srgbClr val="000000"/>
                </a:solidFill>
                <a:latin typeface="ui-sans-serif"/>
              </a:rPr>
              <a:t>để</a:t>
            </a:r>
            <a:r>
              <a:rPr lang="en-US" dirty="0" smtClean="0">
                <a:solidFill>
                  <a:srgbClr val="000000"/>
                </a:solidFill>
                <a:latin typeface="ui-sans-serif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ui-sans-serif"/>
              </a:rPr>
              <a:t>không</a:t>
            </a:r>
            <a:r>
              <a:rPr lang="en-US" dirty="0" smtClean="0">
                <a:solidFill>
                  <a:srgbClr val="000000"/>
                </a:solidFill>
                <a:latin typeface="ui-sans-serif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ui-sans-serif"/>
              </a:rPr>
              <a:t>trùng</a:t>
            </a:r>
            <a:endParaRPr lang="en-US" dirty="0" smtClean="0">
              <a:solidFill>
                <a:srgbClr val="000000"/>
              </a:solidFill>
              <a:latin typeface="ui-sans-serif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ui-sans-serif"/>
              </a:rPr>
              <a:t>Headless: </a:t>
            </a:r>
            <a:r>
              <a:rPr lang="vi-VN" dirty="0" smtClean="0"/>
              <a:t>ID được sinh ra tự động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Field component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Label </a:t>
            </a:r>
            <a:r>
              <a:rPr lang="en-US" dirty="0" err="1" smtClean="0"/>
              <a:t>và</a:t>
            </a:r>
            <a:r>
              <a:rPr lang="en-US" dirty="0" smtClean="0"/>
              <a:t> Checkbox,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51960" y="3234652"/>
            <a:ext cx="32880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Unstyled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 Libraries</a:t>
            </a:r>
          </a:p>
        </p:txBody>
      </p:sp>
    </p:spTree>
    <p:extLst>
      <p:ext uri="{BB962C8B-B14F-4D97-AF65-F5344CB8AC3E}">
        <p14:creationId xmlns:p14="http://schemas.microsoft.com/office/powerpoint/2010/main" val="332559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94789"/>
            <a:ext cx="6096000" cy="2668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Unstyled</a:t>
            </a:r>
            <a:r>
              <a:rPr lang="en-US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component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headless UI) 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cốt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2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148697"/>
            <a:ext cx="6096000" cy="4560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unstyled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7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86471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top: </a:t>
            </a:r>
            <a:r>
              <a:rPr lang="en-US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 Primitives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headlessui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 Aria, MUI base,..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886993"/>
            <a:ext cx="6096000" cy="1084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headlessui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Completely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unstyled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fully accessible UI components, designed to integrate beautifully with Tailwind CSS.</a:t>
            </a:r>
          </a:p>
        </p:txBody>
      </p:sp>
    </p:spTree>
    <p:extLst>
      <p:ext uri="{BB962C8B-B14F-4D97-AF65-F5344CB8AC3E}">
        <p14:creationId xmlns:p14="http://schemas.microsoft.com/office/powerpoint/2010/main" val="226801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954926"/>
            <a:ext cx="6096000" cy="4252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 Primitives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Unstyled</a:t>
            </a:r>
            <a:r>
              <a:rPr lang="en-US" dirty="0"/>
              <a:t>, accessible, open source React primitives for high-quality web apps and design systems.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Unstyled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thuần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CSS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CSS-in-JS.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Uncontrolled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experience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Incremental adoption(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33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94789"/>
            <a:ext cx="6096000" cy="2668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Aria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library of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unstyled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 components and hooks that helps you build accessible, high quality UI components for your application or design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 customizable</a:t>
            </a:r>
          </a:p>
        </p:txBody>
      </p:sp>
    </p:spTree>
    <p:extLst>
      <p:ext uri="{BB962C8B-B14F-4D97-AF65-F5344CB8AC3E}">
        <p14:creationId xmlns:p14="http://schemas.microsoft.com/office/powerpoint/2010/main" val="220664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055" y="82197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solidFill>
                  <a:srgbClr val="000000"/>
                </a:solidFill>
                <a:effectLst/>
                <a:latin typeface="Source Sans Pro"/>
              </a:rPr>
              <a:t>headlessui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83" y="1818103"/>
            <a:ext cx="2495898" cy="3134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5" y="1818103"/>
            <a:ext cx="2457793" cy="3067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69483" y="821976"/>
            <a:ext cx="1761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Source Sans Pro"/>
              </a:rPr>
              <a:t>react-aria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95391" y="914309"/>
            <a:ext cx="1908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radix-</a:t>
            </a:r>
            <a:r>
              <a:rPr lang="en-US" dirty="0" err="1" smtClean="0"/>
              <a:t>ui</a:t>
            </a:r>
            <a:r>
              <a:rPr lang="en-US" dirty="0" smtClean="0"/>
              <a:t>/primitives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600" y="5128728"/>
            <a:ext cx="2860782" cy="877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05" y="5234329"/>
            <a:ext cx="2511823" cy="7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225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Symbol</vt:lpstr>
      <vt:lpstr>Times New Roman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Hanh Nguyen Lan (FO-Technology-VND HO)</dc:creator>
  <cp:lastModifiedBy>Hanh Nguyen Lan (FO-Technology-VND HO)</cp:lastModifiedBy>
  <cp:revision>11</cp:revision>
  <dcterms:created xsi:type="dcterms:W3CDTF">2024-06-25T03:55:44Z</dcterms:created>
  <dcterms:modified xsi:type="dcterms:W3CDTF">2024-06-27T11:20:22Z</dcterms:modified>
</cp:coreProperties>
</file>