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7" r:id="rId4"/>
    <p:sldId id="268" r:id="rId5"/>
    <p:sldId id="269" r:id="rId6"/>
    <p:sldId id="259" r:id="rId7"/>
    <p:sldId id="260" r:id="rId8"/>
    <p:sldId id="262" r:id="rId9"/>
    <p:sldId id="261" r:id="rId10"/>
    <p:sldId id="263" r:id="rId11"/>
    <p:sldId id="264" r:id="rId12"/>
    <p:sldId id="265" r:id="rId13"/>
    <p:sldId id="266" r:id="rId14"/>
    <p:sldId id="25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660"/>
  </p:normalViewPr>
  <p:slideViewPr>
    <p:cSldViewPr snapToGrid="0">
      <p:cViewPr varScale="1">
        <p:scale>
          <a:sx n="74" d="100"/>
          <a:sy n="74" d="100"/>
        </p:scale>
        <p:origin x="5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12/12/2018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12/12/2018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12/12/2018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12/12/2018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12/12/2018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12/12/2018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12/12/2018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12/12/2018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12/12/2018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12/12/2018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12/12/2018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12/12/2018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12/12/2018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12/12/2018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12/12/2018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12/12/2018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12/12/2018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12/12/2018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bssgroup.vn/hoc-magento/6-loai-san-pham-trong-magento.html" TargetMode="External"/><Relationship Id="rId2" Type="http://schemas.openxmlformats.org/officeDocument/2006/relationships/hyperlink" Target="http://namluu.com/magento/boc-me-cach-magento-to-chuc-thiet-ke-san-pham-phan-ky-thuat/" TargetMode="External"/><Relationship Id="rId1" Type="http://schemas.openxmlformats.org/officeDocument/2006/relationships/slideLayout" Target="../slideLayouts/slideLayout2.xml"/><Relationship Id="rId5" Type="http://schemas.openxmlformats.org/officeDocument/2006/relationships/hyperlink" Target="https://engineering.tiki.vn/thi%E1%BA%BFt-k%E1%BA%BF-h%E1%BB%87-th%E1%BB%91ng-qu%E1%BA%A3n-l%C3%BD-danh-m%E1%BB%A5c-s%E1%BA%A3n-ph%E1%BA%A9m-trong-h%E1%BB%87-th%E1%BB%91ng-ecommerce-36283df511b3" TargetMode="External"/><Relationship Id="rId4" Type="http://schemas.openxmlformats.org/officeDocument/2006/relationships/hyperlink" Target="http://namluu.com/magento/quan-ly-danh-muc-san-pham-magento-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1169" y="1623215"/>
            <a:ext cx="8825658" cy="2677648"/>
          </a:xfrm>
        </p:spPr>
        <p:txBody>
          <a:bodyPr/>
          <a:lstStyle/>
          <a:p>
            <a:pPr algn="ctr"/>
            <a:r>
              <a:rPr lang="en-US" smtClean="0">
                <a:latin typeface="Calibri" panose="020F0502020204030204" pitchFamily="34" charset="0"/>
                <a:cs typeface="Calibri" panose="020F0502020204030204" pitchFamily="34" charset="0"/>
              </a:rPr>
              <a:t>Bài 10: Thiết kế thuộc tính động cho sản phẩm</a:t>
            </a:r>
            <a:endParaRPr lang="en-US">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1592837" y="5176625"/>
            <a:ext cx="8825658" cy="861420"/>
          </a:xfrm>
        </p:spPr>
        <p:txBody>
          <a:bodyPr/>
          <a:lstStyle/>
          <a:p>
            <a:pPr algn="ctr"/>
            <a:r>
              <a:rPr lang="en-US" smtClean="0">
                <a:latin typeface="Calibri" panose="020F0502020204030204" pitchFamily="34" charset="0"/>
                <a:cs typeface="Calibri" panose="020F0502020204030204" pitchFamily="34" charset="0"/>
              </a:rPr>
              <a:t>Xây dựng bởi TEDU.COM.VN</a:t>
            </a:r>
          </a:p>
          <a:p>
            <a:pPr algn="ctr"/>
            <a:r>
              <a:rPr lang="en-US" smtClean="0">
                <a:latin typeface="Calibri" panose="020F0502020204030204" pitchFamily="34" charset="0"/>
                <a:cs typeface="Calibri" panose="020F0502020204030204" pitchFamily="34" charset="0"/>
              </a:rPr>
              <a:t>Trainer: Bạch Ngọc Toàn</a:t>
            </a:r>
            <a:endParaRPr lang="en-US">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0541" y="649788"/>
            <a:ext cx="1346914" cy="1346914"/>
          </a:xfrm>
          <a:prstGeom prst="rect">
            <a:avLst/>
          </a:prstGeom>
        </p:spPr>
      </p:pic>
    </p:spTree>
    <p:extLst>
      <p:ext uri="{BB962C8B-B14F-4D97-AF65-F5344CB8AC3E}">
        <p14:creationId xmlns:p14="http://schemas.microsoft.com/office/powerpoint/2010/main" val="1382394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Bundle </a:t>
            </a:r>
            <a:r>
              <a:rPr lang="en-US" smtClean="0"/>
              <a:t>products</a:t>
            </a:r>
            <a:endParaRPr lang="en-US"/>
          </a:p>
        </p:txBody>
      </p:sp>
      <p:sp>
        <p:nvSpPr>
          <p:cNvPr id="3" name="Content Placeholder 2"/>
          <p:cNvSpPr>
            <a:spLocks noGrp="1"/>
          </p:cNvSpPr>
          <p:nvPr>
            <p:ph idx="1"/>
          </p:nvPr>
        </p:nvSpPr>
        <p:spPr>
          <a:xfrm>
            <a:off x="1154954" y="2603500"/>
            <a:ext cx="4910995" cy="3416300"/>
          </a:xfrm>
        </p:spPr>
        <p:txBody>
          <a:bodyPr/>
          <a:lstStyle/>
          <a:p>
            <a:r>
              <a:rPr lang="vi-VN"/>
              <a:t>Bundle có nghĩa là “build your own”, bạn sẽ được tự mình tùy chọn món hàng theo những option của người tạo ra sản phẩm đó</a:t>
            </a:r>
            <a:r>
              <a:rPr lang="vi-VN" smtClean="0"/>
              <a:t>.</a:t>
            </a:r>
            <a:endParaRPr lang="en-US" smtClean="0"/>
          </a:p>
          <a:p>
            <a:r>
              <a:rPr lang="en-US"/>
              <a:t>Điểm khác biệt của Bundle so với Configurable chính là Bundle cho phép gom các sản phẩm nhiều thể loại khác nhau vào danh sách tùy chọn của nó.</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1396" y="2448954"/>
            <a:ext cx="6092467" cy="4135024"/>
          </a:xfrm>
          <a:prstGeom prst="rect">
            <a:avLst/>
          </a:prstGeom>
        </p:spPr>
      </p:pic>
    </p:spTree>
    <p:extLst>
      <p:ext uri="{BB962C8B-B14F-4D97-AF65-F5344CB8AC3E}">
        <p14:creationId xmlns:p14="http://schemas.microsoft.com/office/powerpoint/2010/main" val="3332033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Downloadable </a:t>
            </a:r>
            <a:r>
              <a:rPr lang="en-US" smtClean="0"/>
              <a:t>products</a:t>
            </a:r>
            <a:endParaRPr lang="en-US"/>
          </a:p>
        </p:txBody>
      </p:sp>
      <p:sp>
        <p:nvSpPr>
          <p:cNvPr id="3" name="Content Placeholder 2"/>
          <p:cNvSpPr>
            <a:spLocks noGrp="1"/>
          </p:cNvSpPr>
          <p:nvPr>
            <p:ph idx="1"/>
          </p:nvPr>
        </p:nvSpPr>
        <p:spPr>
          <a:xfrm>
            <a:off x="1154954" y="2603500"/>
            <a:ext cx="5503423" cy="3416300"/>
          </a:xfrm>
        </p:spPr>
        <p:txBody>
          <a:bodyPr/>
          <a:lstStyle/>
          <a:p>
            <a:r>
              <a:rPr lang="vi-VN"/>
              <a:t>Đây là loại sản phẩm đặc biệt, như: sách điện tử (ebook), tập tin ca nhạc, phim, hình ảnh… những thứ mà sau khi mua, khách hàng sẽ download sản phẩm này về máy tính của mình, mà không cần phải vận chuyển món hàng tận </a:t>
            </a:r>
            <a:r>
              <a:rPr lang="vi-VN" smtClean="0"/>
              <a:t>nhà.</a:t>
            </a:r>
            <a:endParaRPr lang="en-US" smtClean="0"/>
          </a:p>
          <a:p>
            <a:r>
              <a:rPr lang="vi-VN" smtClean="0"/>
              <a:t>Ví </a:t>
            </a:r>
            <a:r>
              <a:rPr lang="vi-VN"/>
              <a:t>dụ như bạn đăng bán 1 Video JAV thời lượng 1 giờ, bạn sẽ cho người dùng xem demo 10 giây trên website, khi mua xong họ sẽ được download đầy đủ.</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4316" y="2603500"/>
            <a:ext cx="4685590" cy="2884197"/>
          </a:xfrm>
          <a:prstGeom prst="rect">
            <a:avLst/>
          </a:prstGeom>
        </p:spPr>
      </p:pic>
    </p:spTree>
    <p:extLst>
      <p:ext uri="{BB962C8B-B14F-4D97-AF65-F5344CB8AC3E}">
        <p14:creationId xmlns:p14="http://schemas.microsoft.com/office/powerpoint/2010/main" val="15947198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Virtual </a:t>
            </a:r>
            <a:r>
              <a:rPr lang="en-US" smtClean="0"/>
              <a:t>products</a:t>
            </a:r>
            <a:endParaRPr lang="en-US"/>
          </a:p>
        </p:txBody>
      </p:sp>
      <p:sp>
        <p:nvSpPr>
          <p:cNvPr id="3" name="Content Placeholder 2"/>
          <p:cNvSpPr>
            <a:spLocks noGrp="1"/>
          </p:cNvSpPr>
          <p:nvPr>
            <p:ph idx="1"/>
          </p:nvPr>
        </p:nvSpPr>
        <p:spPr>
          <a:xfrm>
            <a:off x="1154955" y="2603500"/>
            <a:ext cx="5864032" cy="3416300"/>
          </a:xfrm>
        </p:spPr>
        <p:txBody>
          <a:bodyPr/>
          <a:lstStyle/>
          <a:p>
            <a:r>
              <a:rPr lang="vi-VN"/>
              <a:t>Đây là loại sản phẩm mang tính chất hợp đồng, dịch vụ, bảo hành… Sau khi mua thì không có vận chuyển, mà cũng chẳng cần download gì cả. </a:t>
            </a:r>
            <a:endParaRPr lang="en-US" smtClean="0"/>
          </a:p>
          <a:p>
            <a:r>
              <a:rPr lang="vi-VN" smtClean="0"/>
              <a:t>Ví </a:t>
            </a:r>
            <a:r>
              <a:rPr lang="vi-VN"/>
              <a:t>dụ bạn bán key BKAV Pro, sau khi mua xong email gửi cho khách hàng chứa đoạn key kích hoạt và hóa đơn.</a:t>
            </a:r>
          </a:p>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8987" y="2603500"/>
            <a:ext cx="4468359" cy="2980361"/>
          </a:xfrm>
          <a:prstGeom prst="rect">
            <a:avLst/>
          </a:prstGeom>
        </p:spPr>
      </p:pic>
    </p:spTree>
    <p:extLst>
      <p:ext uri="{BB962C8B-B14F-4D97-AF65-F5344CB8AC3E}">
        <p14:creationId xmlns:p14="http://schemas.microsoft.com/office/powerpoint/2010/main" val="13696184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Gift cards (phiên bản có phí EE</a:t>
            </a:r>
            <a:r>
              <a:rPr lang="en-US" smtClean="0"/>
              <a:t>)</a:t>
            </a:r>
            <a:endParaRPr lang="en-US"/>
          </a:p>
        </p:txBody>
      </p:sp>
      <p:sp>
        <p:nvSpPr>
          <p:cNvPr id="3" name="Content Placeholder 2"/>
          <p:cNvSpPr>
            <a:spLocks noGrp="1"/>
          </p:cNvSpPr>
          <p:nvPr>
            <p:ph idx="1"/>
          </p:nvPr>
        </p:nvSpPr>
        <p:spPr>
          <a:xfrm>
            <a:off x="1154954" y="2603500"/>
            <a:ext cx="9882239" cy="3416300"/>
          </a:xfrm>
        </p:spPr>
        <p:txBody>
          <a:bodyPr/>
          <a:lstStyle/>
          <a:p>
            <a:r>
              <a:rPr lang="vi-VN"/>
              <a:t>Loại sản phẩm này chỉ có ở phiên bản có phí. Ví dụ như Lotte hay VinMart, họ có 1 loại sản phẩm là thẻ quà tặng với mệnh giá 300 ngàn, 500 ngàn, 1 triệu, cái này khi bạn mua và tặng cho ai đó, người đó đi mua hàng tại siêu thị thì lấy thẻ ra thanh toán.</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8478" y="4012422"/>
            <a:ext cx="5615189" cy="2516965"/>
          </a:xfrm>
          <a:prstGeom prst="rect">
            <a:avLst/>
          </a:prstGeom>
        </p:spPr>
      </p:pic>
    </p:spTree>
    <p:extLst>
      <p:ext uri="{BB962C8B-B14F-4D97-AF65-F5344CB8AC3E}">
        <p14:creationId xmlns:p14="http://schemas.microsoft.com/office/powerpoint/2010/main" val="21445780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Học hỏi Magento</a:t>
            </a:r>
            <a:endParaRPr lang="en-US"/>
          </a:p>
        </p:txBody>
      </p:sp>
      <p:sp>
        <p:nvSpPr>
          <p:cNvPr id="3" name="Content Placeholder 2"/>
          <p:cNvSpPr>
            <a:spLocks noGrp="1"/>
          </p:cNvSpPr>
          <p:nvPr>
            <p:ph idx="1"/>
          </p:nvPr>
        </p:nvSpPr>
        <p:spPr/>
        <p:txBody>
          <a:bodyPr/>
          <a:lstStyle/>
          <a:p>
            <a:r>
              <a:rPr lang="en-US">
                <a:hlinkClick r:id="rId2"/>
              </a:rPr>
              <a:t>http://namluu.com/magento/boc-me-cach-magento-to-chuc-thiet-ke-san-pham-phan-ky-thuat</a:t>
            </a:r>
            <a:r>
              <a:rPr lang="en-US" smtClean="0">
                <a:hlinkClick r:id="rId2"/>
              </a:rPr>
              <a:t>/</a:t>
            </a:r>
            <a:endParaRPr lang="en-US" smtClean="0"/>
          </a:p>
          <a:p>
            <a:r>
              <a:rPr lang="en-US">
                <a:hlinkClick r:id="rId3"/>
              </a:rPr>
              <a:t>http://</a:t>
            </a:r>
            <a:r>
              <a:rPr lang="en-US" smtClean="0">
                <a:hlinkClick r:id="rId3"/>
              </a:rPr>
              <a:t>bssgroup.vn/hoc-magento/6-loai-san-pham-trong-magento.html</a:t>
            </a:r>
            <a:endParaRPr lang="en-US" smtClean="0"/>
          </a:p>
          <a:p>
            <a:r>
              <a:rPr lang="en-US">
                <a:hlinkClick r:id="rId4"/>
              </a:rPr>
              <a:t>http://namluu.com/magento/quan-ly-danh-muc-san-pham-magento-2</a:t>
            </a:r>
            <a:r>
              <a:rPr lang="en-US" smtClean="0">
                <a:hlinkClick r:id="rId4"/>
              </a:rPr>
              <a:t>/</a:t>
            </a:r>
            <a:endParaRPr lang="en-US" smtClean="0"/>
          </a:p>
          <a:p>
            <a:r>
              <a:rPr lang="en-US">
                <a:hlinkClick r:id="rId5"/>
              </a:rPr>
              <a:t>https://</a:t>
            </a:r>
            <a:r>
              <a:rPr lang="en-US" smtClean="0">
                <a:hlinkClick r:id="rId5"/>
              </a:rPr>
              <a:t>engineering.tiki.vn/thi%E1%BA%BFt-k%E1%BA%BF-h%E1%BB%87-th%E1%BB%91ng-qu%E1%BA%A3n-l%C3%BD-danh-m%E1%BB%A5c-s%E1%BA%A3n-ph%E1%BA%A9m-trong-h%E1%BB%87-th%E1%BB%91ng-ecommerce-36283df511b3</a:t>
            </a:r>
            <a:r>
              <a:rPr lang="en-US" smtClean="0"/>
              <a:t> </a:t>
            </a:r>
          </a:p>
          <a:p>
            <a:endParaRPr lang="en-US"/>
          </a:p>
        </p:txBody>
      </p:sp>
    </p:spTree>
    <p:extLst>
      <p:ext uri="{BB962C8B-B14F-4D97-AF65-F5344CB8AC3E}">
        <p14:creationId xmlns:p14="http://schemas.microsoft.com/office/powerpoint/2010/main" val="4208079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mô hình quản lý sản phẩm</a:t>
            </a:r>
            <a:endParaRPr lang="en-US"/>
          </a:p>
        </p:txBody>
      </p:sp>
      <p:sp>
        <p:nvSpPr>
          <p:cNvPr id="3" name="Content Placeholder 2"/>
          <p:cNvSpPr>
            <a:spLocks noGrp="1"/>
          </p:cNvSpPr>
          <p:nvPr>
            <p:ph idx="1"/>
          </p:nvPr>
        </p:nvSpPr>
        <p:spPr/>
        <p:txBody>
          <a:bodyPr/>
          <a:lstStyle/>
          <a:p>
            <a:r>
              <a:rPr lang="en-US"/>
              <a:t>Hệ thống quản lý sản phẩm level 1</a:t>
            </a:r>
          </a:p>
          <a:p>
            <a:r>
              <a:rPr lang="en-US" smtClean="0"/>
              <a:t>Hệ </a:t>
            </a:r>
            <a:r>
              <a:rPr lang="en-US"/>
              <a:t>thống quản lý sản phẩm level 2 – Product Attribute</a:t>
            </a:r>
          </a:p>
          <a:p>
            <a:r>
              <a:rPr lang="en-US"/>
              <a:t>Hệ thống quản lý sản phẩm level 3 – </a:t>
            </a:r>
            <a:r>
              <a:rPr lang="en-US" smtClean="0"/>
              <a:t>Magento</a:t>
            </a:r>
            <a:endParaRPr lang="en-US"/>
          </a:p>
        </p:txBody>
      </p:sp>
    </p:spTree>
    <p:extLst>
      <p:ext uri="{BB962C8B-B14F-4D97-AF65-F5344CB8AC3E}">
        <p14:creationId xmlns:p14="http://schemas.microsoft.com/office/powerpoint/2010/main" val="916425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Level 1</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3354" y="2405508"/>
            <a:ext cx="4444612" cy="3936264"/>
          </a:xfrm>
        </p:spPr>
      </p:pic>
    </p:spTree>
    <p:extLst>
      <p:ext uri="{BB962C8B-B14F-4D97-AF65-F5344CB8AC3E}">
        <p14:creationId xmlns:p14="http://schemas.microsoft.com/office/powerpoint/2010/main" val="3509476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Level 2 – Product Attributes</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9871" y="2352148"/>
            <a:ext cx="4986798" cy="3963866"/>
          </a:xfrm>
        </p:spPr>
      </p:pic>
    </p:spTree>
    <p:extLst>
      <p:ext uri="{BB962C8B-B14F-4D97-AF65-F5344CB8AC3E}">
        <p14:creationId xmlns:p14="http://schemas.microsoft.com/office/powerpoint/2010/main" val="2570529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EAV - Model</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7044" y="2396593"/>
            <a:ext cx="5697231" cy="3777754"/>
          </a:xfrm>
        </p:spPr>
      </p:pic>
    </p:spTree>
    <p:extLst>
      <p:ext uri="{BB962C8B-B14F-4D97-AF65-F5344CB8AC3E}">
        <p14:creationId xmlns:p14="http://schemas.microsoft.com/office/powerpoint/2010/main" val="362321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loại sản phẩm</a:t>
            </a:r>
            <a:endParaRPr lang="en-US"/>
          </a:p>
        </p:txBody>
      </p:sp>
      <p:sp>
        <p:nvSpPr>
          <p:cNvPr id="3" name="Content Placeholder 2"/>
          <p:cNvSpPr>
            <a:spLocks noGrp="1"/>
          </p:cNvSpPr>
          <p:nvPr>
            <p:ph idx="1"/>
          </p:nvPr>
        </p:nvSpPr>
        <p:spPr/>
        <p:txBody>
          <a:bodyPr/>
          <a:lstStyle/>
          <a:p>
            <a:r>
              <a:rPr lang="en-US"/>
              <a:t>Simple products</a:t>
            </a:r>
          </a:p>
          <a:p>
            <a:r>
              <a:rPr lang="en-US" smtClean="0"/>
              <a:t>Grouped </a:t>
            </a:r>
            <a:r>
              <a:rPr lang="en-US"/>
              <a:t>products</a:t>
            </a:r>
          </a:p>
          <a:p>
            <a:r>
              <a:rPr lang="en-US" smtClean="0"/>
              <a:t>Configurable </a:t>
            </a:r>
            <a:r>
              <a:rPr lang="en-US"/>
              <a:t>products</a:t>
            </a:r>
          </a:p>
          <a:p>
            <a:r>
              <a:rPr lang="en-US" smtClean="0"/>
              <a:t>Bundle </a:t>
            </a:r>
            <a:r>
              <a:rPr lang="en-US"/>
              <a:t>products</a:t>
            </a:r>
          </a:p>
          <a:p>
            <a:r>
              <a:rPr lang="en-US" smtClean="0"/>
              <a:t>Downloadable </a:t>
            </a:r>
            <a:r>
              <a:rPr lang="en-US"/>
              <a:t>products</a:t>
            </a:r>
          </a:p>
          <a:p>
            <a:r>
              <a:rPr lang="en-US" smtClean="0"/>
              <a:t>Virtual </a:t>
            </a:r>
            <a:r>
              <a:rPr lang="en-US"/>
              <a:t>products</a:t>
            </a:r>
          </a:p>
          <a:p>
            <a:r>
              <a:rPr lang="en-US" smtClean="0"/>
              <a:t>Gift </a:t>
            </a:r>
            <a:r>
              <a:rPr lang="en-US"/>
              <a:t>cards (phiên bản có phí EE)</a:t>
            </a:r>
          </a:p>
        </p:txBody>
      </p:sp>
    </p:spTree>
    <p:extLst>
      <p:ext uri="{BB962C8B-B14F-4D97-AF65-F5344CB8AC3E}">
        <p14:creationId xmlns:p14="http://schemas.microsoft.com/office/powerpoint/2010/main" val="19133416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Simple Product</a:t>
            </a:r>
          </a:p>
        </p:txBody>
      </p:sp>
      <p:sp>
        <p:nvSpPr>
          <p:cNvPr id="3" name="Content Placeholder 2"/>
          <p:cNvSpPr>
            <a:spLocks noGrp="1"/>
          </p:cNvSpPr>
          <p:nvPr>
            <p:ph idx="1"/>
          </p:nvPr>
        </p:nvSpPr>
        <p:spPr/>
        <p:txBody>
          <a:bodyPr>
            <a:normAutofit/>
          </a:bodyPr>
          <a:lstStyle/>
          <a:p>
            <a:r>
              <a:rPr lang="vi-VN"/>
              <a:t>Đây là loại sản phẩm đơn giản nhất, ta coi mỗi sản phẩm này là một đơn vị độc lập và duy nhất trên website. Các loại sản phẩm khác đều được cấu tạo dựa trên simple product.</a:t>
            </a:r>
            <a:br>
              <a:rPr lang="vi-VN"/>
            </a:b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961" y="3562020"/>
            <a:ext cx="5470502" cy="2664579"/>
          </a:xfrm>
          <a:prstGeom prst="rect">
            <a:avLst/>
          </a:prstGeom>
        </p:spPr>
      </p:pic>
    </p:spTree>
    <p:extLst>
      <p:ext uri="{BB962C8B-B14F-4D97-AF65-F5344CB8AC3E}">
        <p14:creationId xmlns:p14="http://schemas.microsoft.com/office/powerpoint/2010/main" val="11990042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Grouped </a:t>
            </a:r>
            <a:r>
              <a:rPr lang="en-US" smtClean="0"/>
              <a:t>product</a:t>
            </a:r>
            <a:endParaRPr lang="en-US"/>
          </a:p>
        </p:txBody>
      </p:sp>
      <p:sp>
        <p:nvSpPr>
          <p:cNvPr id="3" name="Content Placeholder 2"/>
          <p:cNvSpPr>
            <a:spLocks noGrp="1"/>
          </p:cNvSpPr>
          <p:nvPr>
            <p:ph idx="1"/>
          </p:nvPr>
        </p:nvSpPr>
        <p:spPr>
          <a:xfrm>
            <a:off x="1154954" y="2603500"/>
            <a:ext cx="5709485" cy="3416300"/>
          </a:xfrm>
        </p:spPr>
        <p:txBody>
          <a:bodyPr/>
          <a:lstStyle/>
          <a:p>
            <a:r>
              <a:rPr lang="vi-VN"/>
              <a:t>Đây là loại sản phẩm gom nhóm, gồm 1 nhóm các sản phẩm simple được gom chung lại, để người dùng khỏi mất công mua từng loại riêng</a:t>
            </a:r>
          </a:p>
          <a:p>
            <a:r>
              <a:rPr lang="vi-VN"/>
              <a:t>Trong hình ta thấy, người dùng có thể chọn mua hoặc không mua sản phẩm khi nhập số lượng, mục tiêu của loại sản phẩm này là đem tới sự tiện lợi cho người dùng. Ví dụ bạn muốn gom nhóm sản phẩm quần áo theo bộ, gom bàn phím và chuột cùng hãng…</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4439" y="2342882"/>
            <a:ext cx="4461095" cy="3676918"/>
          </a:xfrm>
          <a:prstGeom prst="rect">
            <a:avLst/>
          </a:prstGeom>
        </p:spPr>
      </p:pic>
    </p:spTree>
    <p:extLst>
      <p:ext uri="{BB962C8B-B14F-4D97-AF65-F5344CB8AC3E}">
        <p14:creationId xmlns:p14="http://schemas.microsoft.com/office/powerpoint/2010/main" val="5069611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Configurable Product</a:t>
            </a:r>
          </a:p>
        </p:txBody>
      </p:sp>
      <p:sp>
        <p:nvSpPr>
          <p:cNvPr id="3" name="Content Placeholder 2"/>
          <p:cNvSpPr>
            <a:spLocks noGrp="1"/>
          </p:cNvSpPr>
          <p:nvPr>
            <p:ph idx="1"/>
          </p:nvPr>
        </p:nvSpPr>
        <p:spPr>
          <a:xfrm>
            <a:off x="1154954" y="2603500"/>
            <a:ext cx="4524629" cy="3416300"/>
          </a:xfrm>
        </p:spPr>
        <p:txBody>
          <a:bodyPr>
            <a:normAutofit lnSpcReduction="10000"/>
          </a:bodyPr>
          <a:lstStyle/>
          <a:p>
            <a:r>
              <a:rPr lang="vi-VN"/>
              <a:t>Đọc là </a:t>
            </a:r>
            <a:r>
              <a:rPr lang="vi-VN" i="1"/>
              <a:t>/kần-fi-gơ-RÊI-bồ/</a:t>
            </a:r>
            <a:r>
              <a:rPr lang="vi-VN"/>
              <a:t> là loại sản phẩm rất hay gặp với các shop thời trang, quần áo, hoặc bán điện thoại. Đặc trưng của loại này là cho phép người dùng mua 1 sản phẩm nhưng được chọn nhiều mẫu mã, màu sắc</a:t>
            </a:r>
            <a:r>
              <a:rPr lang="vi-VN" smtClean="0"/>
              <a:t>.</a:t>
            </a:r>
            <a:endParaRPr lang="en-US" smtClean="0"/>
          </a:p>
          <a:p>
            <a:r>
              <a:rPr lang="vi-VN"/>
              <a:t>Trong hình ta thấy, 1 chiếc áo nhưng người dùng có thể chọn 3 màu, 5 size khác nhau. Thực chất bên trong của configurable product chính là được cấu thành từ simple product, đầy đủ nhất sẽ có tới 15 sản phẩm.</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9583" y="2603500"/>
            <a:ext cx="6199666" cy="3868737"/>
          </a:xfrm>
          <a:prstGeom prst="rect">
            <a:avLst/>
          </a:prstGeom>
        </p:spPr>
      </p:pic>
    </p:spTree>
    <p:extLst>
      <p:ext uri="{BB962C8B-B14F-4D97-AF65-F5344CB8AC3E}">
        <p14:creationId xmlns:p14="http://schemas.microsoft.com/office/powerpoint/2010/main" val="23131829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142</TotalTime>
  <Words>541</Words>
  <Application>Microsoft Office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Ion Boardroom</vt:lpstr>
      <vt:lpstr>Bài 10: Thiết kế thuộc tính động cho sản phẩm</vt:lpstr>
      <vt:lpstr>Giới thiệu mô hình quản lý sản phẩm</vt:lpstr>
      <vt:lpstr>Level 1</vt:lpstr>
      <vt:lpstr>Level 2 – Product Attributes</vt:lpstr>
      <vt:lpstr>EAV - Model</vt:lpstr>
      <vt:lpstr>Các loại sản phẩm</vt:lpstr>
      <vt:lpstr>Simple Product</vt:lpstr>
      <vt:lpstr>Grouped product</vt:lpstr>
      <vt:lpstr>Configurable Product</vt:lpstr>
      <vt:lpstr>Bundle products</vt:lpstr>
      <vt:lpstr>Downloadable products</vt:lpstr>
      <vt:lpstr>Virtual products</vt:lpstr>
      <vt:lpstr>Gift cards (phiên bản có phí EE)</vt:lpstr>
      <vt:lpstr>Học hỏi Magento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REST API sử dụng ASP.NET Core 2.1 + Dapper</dc:title>
  <dc:creator>Ngoc Toan Bach</dc:creator>
  <cp:lastModifiedBy>Ngoc Toan Bach</cp:lastModifiedBy>
  <cp:revision>89</cp:revision>
  <dcterms:created xsi:type="dcterms:W3CDTF">2018-11-26T13:16:46Z</dcterms:created>
  <dcterms:modified xsi:type="dcterms:W3CDTF">2018-12-12T13:32:52Z</dcterms:modified>
</cp:coreProperties>
</file>