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33818"/>
            <a:ext cx="8825658" cy="2677648"/>
          </a:xfrm>
        </p:spPr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Bài 9: Thiết kế cơ sở dữ liệu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215261"/>
            <a:ext cx="8825658" cy="861420"/>
          </a:xfrm>
        </p:spPr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Xây dựng bởi TEDU.COM.VN</a:t>
            </a:r>
          </a:p>
          <a:p>
            <a:pPr algn="ctr"/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Trainer: Bạch Ngọc Toàn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27" y="739940"/>
            <a:ext cx="1346914" cy="13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Gợi 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bạn dừng lại tại đây và nghĩ xem với các chức năng bài 8 thì chúng ta cần những thực thể nào</a:t>
            </a:r>
            <a:r>
              <a:rPr lang="en-US" smtClean="0"/>
              <a:t>?</a:t>
            </a:r>
          </a:p>
          <a:p>
            <a:r>
              <a:rPr lang="en-US" smtClean="0"/>
              <a:t>Thuộc tính của chúng ra sao?</a:t>
            </a:r>
          </a:p>
          <a:p>
            <a:r>
              <a:rPr lang="en-US" smtClean="0"/>
              <a:t>Và mối quan hệ giữa chúng như thế nào?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Mối quan 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Sản phẩm có trong nhiều danh mục</a:t>
            </a:r>
          </a:p>
          <a:p>
            <a:r>
              <a:rPr lang="en-US" smtClean="0"/>
              <a:t>Hóa đơn có nhiều sản phẩm</a:t>
            </a:r>
          </a:p>
          <a:p>
            <a:r>
              <a:rPr lang="en-US" smtClean="0"/>
              <a:t>User có trong nhiều nhóm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Nghiệp vụ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Users</a:t>
            </a:r>
          </a:p>
          <a:p>
            <a:r>
              <a:rPr lang="en-US" smtClean="0"/>
              <a:t>Roles</a:t>
            </a:r>
          </a:p>
          <a:p>
            <a:r>
              <a:rPr lang="en-US" smtClean="0"/>
              <a:t>UserRoles</a:t>
            </a:r>
          </a:p>
          <a:p>
            <a:r>
              <a:rPr lang="en-US" smtClean="0"/>
              <a:t>Functions</a:t>
            </a:r>
          </a:p>
          <a:p>
            <a:r>
              <a:rPr lang="en-US" smtClean="0"/>
              <a:t>Permission</a:t>
            </a:r>
          </a:p>
          <a:p>
            <a:r>
              <a:rPr lang="en-US" smtClean="0"/>
              <a:t>Actions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quản lý hàng 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Products</a:t>
            </a:r>
          </a:p>
          <a:p>
            <a:r>
              <a:rPr lang="en-US" smtClean="0"/>
              <a:t>ProductCategories</a:t>
            </a:r>
          </a:p>
          <a:p>
            <a:r>
              <a:rPr lang="en-US" smtClean="0"/>
              <a:t>ProductInCategories</a:t>
            </a:r>
          </a:p>
          <a:p>
            <a:r>
              <a:rPr lang="en-US" smtClean="0"/>
              <a:t>Orders</a:t>
            </a:r>
          </a:p>
          <a:p>
            <a:r>
              <a:rPr lang="en-US" smtClean="0"/>
              <a:t>OrderDetails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103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Bài 9: Thiết kế cơ sở dữ liệu</vt:lpstr>
      <vt:lpstr>Gợi ý</vt:lpstr>
      <vt:lpstr>Mối quan hệ</vt:lpstr>
      <vt:lpstr>Nghiệp vụ hệ thống</vt:lpstr>
      <vt:lpstr>Hệ thống quản lý hàng hóa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REST API sử dụng ASP.NET Core 2.1 + Dapper</dc:title>
  <dc:creator>Ngoc Toan Bach</dc:creator>
  <cp:lastModifiedBy>Ngoc Toan Bach</cp:lastModifiedBy>
  <cp:revision>62</cp:revision>
  <dcterms:created xsi:type="dcterms:W3CDTF">2018-11-26T13:16:46Z</dcterms:created>
  <dcterms:modified xsi:type="dcterms:W3CDTF">2018-12-12T00:57:37Z</dcterms:modified>
</cp:coreProperties>
</file>