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du.com.vn/khoa-hoc/phan-tich-thiet-ke-csdl-voi-10-loai-du-an-21.htmlhttps:/tedu.com.vn/khoa-hoc/phan-tich-thiet-ke-csdl-voi-10-loai-du-an-2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048" y="1400518"/>
            <a:ext cx="8825658" cy="2677648"/>
          </a:xfrm>
        </p:spPr>
        <p:txBody>
          <a:bodyPr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Bài 11: Thiết kế đa ngôn ngữ cho sản phẩm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4048" y="5189503"/>
            <a:ext cx="8825658" cy="861420"/>
          </a:xfrm>
        </p:spPr>
        <p:txBody>
          <a:bodyPr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Xây dựng bởi TEDU.COM.VN</a:t>
            </a:r>
          </a:p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Trainer: Bạch Ngọc Toàn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0" y="727061"/>
            <a:ext cx="1346914" cy="13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phương pháp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Đa ngôn ngữ theo cột</a:t>
            </a:r>
          </a:p>
          <a:p>
            <a:pPr lvl="1"/>
            <a:r>
              <a:rPr lang="en-US" smtClean="0"/>
              <a:t>Id, NameVN, NameEN</a:t>
            </a:r>
          </a:p>
          <a:p>
            <a:r>
              <a:rPr lang="en-US" smtClean="0"/>
              <a:t>LanguageId Colum</a:t>
            </a:r>
          </a:p>
          <a:p>
            <a:pPr lvl="1"/>
            <a:r>
              <a:rPr lang="en-US" smtClean="0"/>
              <a:t>Id, Name, LanguageId</a:t>
            </a:r>
          </a:p>
          <a:p>
            <a:r>
              <a:rPr lang="en-US" smtClean="0"/>
              <a:t>Translation table</a:t>
            </a:r>
          </a:p>
          <a:p>
            <a:pPr lvl="1"/>
            <a:r>
              <a:rPr lang="en-US" smtClean="0"/>
              <a:t>Id</a:t>
            </a:r>
          </a:p>
          <a:p>
            <a:pPr lvl="2"/>
            <a:r>
              <a:rPr lang="en-US" smtClean="0"/>
              <a:t>ProductId</a:t>
            </a:r>
          </a:p>
          <a:p>
            <a:pPr lvl="2"/>
            <a:r>
              <a:rPr lang="en-US" smtClean="0"/>
              <a:t>LanguageId</a:t>
            </a:r>
          </a:p>
          <a:p>
            <a:pPr lvl="2"/>
            <a:r>
              <a:rPr lang="en-US" smtClean="0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đa ngôn ngữ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Cách 1: Tạo cột LanguageId</a:t>
            </a:r>
          </a:p>
          <a:p>
            <a:r>
              <a:rPr lang="en-US" smtClean="0"/>
              <a:t>Cách 2: Tạo các cột song song</a:t>
            </a:r>
          </a:p>
          <a:p>
            <a:r>
              <a:rPr lang="en-US" smtClean="0"/>
              <a:t>Cách 3: Tạo bảng Translation</a:t>
            </a:r>
          </a:p>
          <a:p>
            <a:r>
              <a:rPr lang="en-US" smtClean="0"/>
              <a:t>Xem them: </a:t>
            </a:r>
            <a:r>
              <a:rPr lang="en-US" smtClean="0">
                <a:hlinkClick r:id="rId2"/>
              </a:rPr>
              <a:t>Khóa học phân tích thiết kế CSDL qua 10 dự án ở TEDU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23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bước thực hiện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Phân loại những bảng nào cần dịch</a:t>
            </a:r>
          </a:p>
          <a:p>
            <a:r>
              <a:rPr lang="en-US" smtClean="0"/>
              <a:t>Phân loại những cột nào cần dịch hay không cần dịch trong bảng.</a:t>
            </a:r>
          </a:p>
          <a:p>
            <a:r>
              <a:rPr lang="en-US" smtClean="0"/>
              <a:t>Nhóm các cột cần dịch ra 1 bảng riêng là Translation</a:t>
            </a:r>
          </a:p>
          <a:p>
            <a:r>
              <a:rPr lang="en-US" smtClean="0"/>
              <a:t>Liên kết 1-N từ bảng chính đến bảng dịch theo mã ngôn ngữ.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139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Bài 11: Thiết kế đa ngôn ngữ cho sản phẩm</vt:lpstr>
      <vt:lpstr>Các phương pháp</vt:lpstr>
      <vt:lpstr>Thiết kế đa ngôn ngữ</vt:lpstr>
      <vt:lpstr>Các bước thực hiện</vt:lpstr>
      <vt:lpstr>Thao tác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REST API sử dụng ASP.NET Core 2.1 + Dapper</dc:title>
  <dc:creator>Ngoc Toan Bach</dc:creator>
  <cp:lastModifiedBy>Ngoc Toan Bach</cp:lastModifiedBy>
  <cp:revision>71</cp:revision>
  <dcterms:created xsi:type="dcterms:W3CDTF">2018-11-26T13:16:46Z</dcterms:created>
  <dcterms:modified xsi:type="dcterms:W3CDTF">2018-12-13T00:51:44Z</dcterms:modified>
</cp:coreProperties>
</file>