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866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6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0896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83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64611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8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263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01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578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35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786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69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89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90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21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09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Phân Tích Và Dự Báo Giá Cổ Phiếu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dirty="0" err="1"/>
              <a:t>Sinh</a:t>
            </a:r>
            <a:r>
              <a:rPr dirty="0"/>
              <a:t> </a:t>
            </a:r>
            <a:r>
              <a:rPr dirty="0" err="1"/>
              <a:t>viên</a:t>
            </a:r>
            <a:r>
              <a:rPr dirty="0"/>
              <a:t>: </a:t>
            </a:r>
            <a:r>
              <a:rPr dirty="0" err="1"/>
              <a:t>Lành</a:t>
            </a:r>
            <a:r>
              <a:rPr dirty="0"/>
              <a:t> </a:t>
            </a:r>
            <a:r>
              <a:rPr dirty="0" err="1"/>
              <a:t>Đức</a:t>
            </a:r>
            <a:r>
              <a:rPr dirty="0"/>
              <a:t> </a:t>
            </a:r>
            <a:r>
              <a:rPr dirty="0" err="1"/>
              <a:t>Mạnh</a:t>
            </a:r>
            <a:endParaRPr dirty="0"/>
          </a:p>
          <a:p>
            <a:r>
              <a:rPr dirty="0" err="1"/>
              <a:t>Lớp</a:t>
            </a:r>
            <a:r>
              <a:rPr dirty="0"/>
              <a:t>: K57.KMT</a:t>
            </a:r>
          </a:p>
          <a:p>
            <a:r>
              <a:rPr dirty="0" err="1"/>
              <a:t>Môn</a:t>
            </a:r>
            <a:r>
              <a:rPr dirty="0"/>
              <a:t> </a:t>
            </a:r>
            <a:r>
              <a:rPr dirty="0" err="1"/>
              <a:t>học</a:t>
            </a:r>
            <a:r>
              <a:rPr dirty="0"/>
              <a:t>: </a:t>
            </a:r>
            <a:r>
              <a:rPr dirty="0" err="1"/>
              <a:t>Khoa</a:t>
            </a:r>
            <a:r>
              <a:rPr dirty="0"/>
              <a:t> </a:t>
            </a:r>
            <a:r>
              <a:rPr dirty="0" err="1"/>
              <a:t>học</a:t>
            </a:r>
            <a:r>
              <a:rPr dirty="0"/>
              <a:t> </a:t>
            </a:r>
            <a:r>
              <a:rPr dirty="0" err="1"/>
              <a:t>dữ</a:t>
            </a:r>
            <a:r>
              <a:rPr dirty="0"/>
              <a:t> </a:t>
            </a:r>
            <a:r>
              <a:rPr dirty="0" err="1"/>
              <a:t>liệu</a:t>
            </a:r>
            <a:endParaRPr dirty="0"/>
          </a:p>
          <a:p>
            <a:r>
              <a:rPr dirty="0"/>
              <a:t>GVHD: </a:t>
            </a:r>
            <a:r>
              <a:rPr dirty="0" err="1"/>
              <a:t>Nguyễn</a:t>
            </a:r>
            <a:r>
              <a:rPr dirty="0"/>
              <a:t> </a:t>
            </a:r>
            <a:r>
              <a:rPr dirty="0" err="1"/>
              <a:t>Văn</a:t>
            </a:r>
            <a:r>
              <a:rPr dirty="0"/>
              <a:t> </a:t>
            </a:r>
            <a:r>
              <a:rPr dirty="0" err="1"/>
              <a:t>Huy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Biểu Đồ Kết Quả Dự Báo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Hiển thị giá thực tế và giá dự báo</a:t>
            </a:r>
          </a:p>
          <a:p>
            <a:r>
              <a:t>- Dễ so sánh xu hướng tăng/giảm</a:t>
            </a:r>
          </a:p>
          <a:p>
            <a:r>
              <a:t>- Biểu đồ tương tác với Plotly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Giao Diện Web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Có thể nhập mã cổ phiếu, số ngày</a:t>
            </a:r>
          </a:p>
          <a:p>
            <a:r>
              <a:t>- Chạy mô hình và hiển thị biểu đồ</a:t>
            </a:r>
          </a:p>
          <a:p>
            <a:r>
              <a:t>- Thân thiện, dễ sử dụng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Quả Thực Nghiệm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Thử nghiệm với mã AAPL, TSLA, MSFT</a:t>
            </a:r>
          </a:p>
          <a:p>
            <a:r>
              <a:t>- Dự báo 7 đến 30 ngày</a:t>
            </a:r>
          </a:p>
          <a:p>
            <a:r>
              <a:t>- Sai số thấp (MAE &lt; 2.5%)</a:t>
            </a:r>
          </a:p>
          <a:p>
            <a:r>
              <a:t>- Ứng dụng phản hồi nhanh, chạy mượt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Hoàn thiện hệ thống dự báo cổ phiếu</a:t>
            </a:r>
          </a:p>
          <a:p>
            <a:r>
              <a:t>- Kết quả khả quan, giao diện thân thiện</a:t>
            </a:r>
          </a:p>
          <a:p>
            <a:r>
              <a:t>- Có tiềm năng mở rộng thêm API, đa cổ phiếu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Hướng Phát Triển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Tự động cập nhật dữ liệu qua API</a:t>
            </a:r>
          </a:p>
          <a:p>
            <a:r>
              <a:t>- Thêm phân tích kỹ thuật (RSI, MACD...)</a:t>
            </a:r>
          </a:p>
          <a:p>
            <a:r>
              <a:t>- Cho phép so sánh nhiều mã cùng lúc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Xin Cảm Ơn!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Rất mong nhận được nhận xét và góp ý từ thầy cô!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Giới Thiệu Đề Tài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Xây dựng web app dự báo giá cổ phiếu từ dữ liệu Kaggle</a:t>
            </a:r>
          </a:p>
          <a:p>
            <a:r>
              <a:t>- Dự báo giá cổ phiếu theo thời gian và hiển thị biểu đồ</a:t>
            </a:r>
          </a:p>
          <a:p>
            <a:r>
              <a:t>- Áp dụng mô hình Prophet, xử lý dữ liệu với Pandas</a:t>
            </a:r>
          </a:p>
          <a:p>
            <a:r>
              <a:t>- Giao diện web đơn giản bằng Streamlit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Mục Tiêu Thực Hiện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Xử lý dữ liệu chứng khoán bằng Pandas, Numpy</a:t>
            </a:r>
          </a:p>
          <a:p>
            <a:r>
              <a:t>- Áp dụng Prophet để dự báo chuỗi thời gian</a:t>
            </a:r>
          </a:p>
          <a:p>
            <a:r>
              <a:t>- Hiển thị kết quả bằng biểu đồ tương tác</a:t>
            </a:r>
          </a:p>
          <a:p>
            <a:r>
              <a:t>- Triển khai ứng dụng web dễ sử dụng cho người dùng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Tổng Quan Hệ Thống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[Người dùng] → [Giao diện Web] → [Xử lý dữ liệu] → [Huấn luyện mô hình] → [Dự báo] → [Hiển thị kết quả]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Giao Diện Người Dùng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Nhập mã cổ phiếu và số ngày cần dự báo</a:t>
            </a:r>
          </a:p>
          <a:p>
            <a:r>
              <a:t>- Nhấn nút để thực hiện dự báo</a:t>
            </a:r>
          </a:p>
          <a:p>
            <a:r>
              <a:t>- Hiển thị biểu đồ giá thực tế và dự báo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Dữ Liệu Đầu Vào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Stock Market Data từ Kaggle</a:t>
            </a:r>
          </a:p>
          <a:p>
            <a:r>
              <a:t>- Các trường: Date, Open, High, Low, Close, Volume</a:t>
            </a:r>
          </a:p>
          <a:p>
            <a:r>
              <a:t>- Sau xử lý: chỉ còn 'ds' và 'y' phù hợp với Prophet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Xử Lý Dữ Liệu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Làm sạch dữ liệu: loại bỏ dòng null</a:t>
            </a:r>
          </a:p>
          <a:p>
            <a:r>
              <a:t>- Chuyển đổi định dạng ngày tháng</a:t>
            </a:r>
          </a:p>
          <a:p>
            <a:r>
              <a:t>- Chuẩn hóa giá và sắp xếp theo thời gian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Mô Hình Dự Báo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Sử dụng Prophet (Meta)</a:t>
            </a:r>
          </a:p>
          <a:p>
            <a:r>
              <a:t>- Mô hình hỗ trợ yếu tố xu hướng và mùa vụ</a:t>
            </a:r>
          </a:p>
          <a:p>
            <a:r>
              <a:t>- Dễ triển khai, phù hợp dữ liệu tài chính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Các Hàm Chính Trong Chương Trình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load_data(): Đọc dữ liệu từ file CSV</a:t>
            </a:r>
          </a:p>
          <a:p>
            <a:r>
              <a:t>- clean_data(): Làm sạch dữ liệu</a:t>
            </a:r>
          </a:p>
          <a:p>
            <a:r>
              <a:t>- train_model(): Huấn luyện Prophet</a:t>
            </a:r>
          </a:p>
          <a:p>
            <a:r>
              <a:t>- make_forecast(): Dự báo tương lai</a:t>
            </a:r>
          </a:p>
          <a:p>
            <a:r>
              <a:t>- plot_chart(): Vẽ biểu đồ kết quả</a:t>
            </a:r>
          </a:p>
          <a:p>
            <a:r>
              <a:t>- main(): Giao diện Streamlit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541</Words>
  <Application>Microsoft Office PowerPoint</Application>
  <PresentationFormat>On-screen Show (4:3)</PresentationFormat>
  <Paragraphs>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Phân Tích Và Dự Báo Giá Cổ Phiếu</vt:lpstr>
      <vt:lpstr>Giới Thiệu Đề Tài</vt:lpstr>
      <vt:lpstr>Mục Tiêu Thực Hiện</vt:lpstr>
      <vt:lpstr>Tổng Quan Hệ Thống</vt:lpstr>
      <vt:lpstr>Giao Diện Người Dùng</vt:lpstr>
      <vt:lpstr>Dữ Liệu Đầu Vào</vt:lpstr>
      <vt:lpstr>Xử Lý Dữ Liệu</vt:lpstr>
      <vt:lpstr>Mô Hình Dự Báo</vt:lpstr>
      <vt:lpstr>Các Hàm Chính Trong Chương Trình</vt:lpstr>
      <vt:lpstr>Biểu Đồ Kết Quả Dự Báo</vt:lpstr>
      <vt:lpstr>Giao Diện Web App</vt:lpstr>
      <vt:lpstr>Kết Quả Thực Nghiệm</vt:lpstr>
      <vt:lpstr>Kết Luận</vt:lpstr>
      <vt:lpstr>Hướng Phát Triển</vt:lpstr>
      <vt:lpstr>Xin Cảm Ơn!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Phân Tích Và Dự Báo Giá Cổ Phiếu</dc:title>
  <dc:subject/>
  <dc:creator/>
  <cp:keywords/>
  <dc:description>generated using python-pptx</dc:description>
  <cp:lastModifiedBy>AD-MIN</cp:lastModifiedBy>
  <cp:revision>2</cp:revision>
  <dcterms:created xsi:type="dcterms:W3CDTF">2013-01-27T09:14:16Z</dcterms:created>
  <dcterms:modified xsi:type="dcterms:W3CDTF">2025-05-28T08:49:52Z</dcterms:modified>
  <cp:category/>
</cp:coreProperties>
</file>