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NDH802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live2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Huong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4114800" /><a:gridCol w="4114800" /></a:tblGrid><a:tr h="0"><a:tc><a:txBody><a:bodyPr /><a:lstStyle /><a:p><a:pPr lvl="0" marL="0" indent="0"><a:buNone /></a:pPr><a:r><a:rPr /><a:t>Breakout</a:t></a:r><a:r><a:rPr /><a:t> </a:t></a:r><a:r><a:rPr /><a:t>room</a:t></a:r></a:p></a:txBody><a:tcPr /></a:tc><a:tc><a:txBody><a:bodyPr /><a:lstStyle /><a:p><a:pPr lvl="0" marL="0" indent="0"><a:buNone /></a:pPr><a:r><a:rPr /><a:t>To</a:t></a:r><a:r><a:rPr /><a:t> </a:t></a:r><a:r><a:rPr /><a:t>compute</a:t></a:r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P</m:t></m:r><m:r><m:rPr><m:sty m:val="p" /></m:rPr><m:t>(</m:t></m:r><m:r><m:t>Q</m:t></m:r><m:r><m:t>1</m:t></m:r><m:r><m:rPr><m:sty m:val="p" /></m:rPr><m:t>=</m:t></m:r><m:r><m:rPr><m:nor /><m:sty m:val="p" /></m:rPr><m:t>Love it</m:t></m:r><m:r><m:rPr><m:sty m:val="p" /></m:rPr><m:t>)</m:t></m:r></m:oMath></a14:m></a:p></a:txBody></a:tc></a:tr></a:tbl></a:graphicData></a:graphic></p:graphicFrame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                     |</a:t>
                </a:r>
              </a:p>
              <a:p>
                <a:pPr lvl="0" marL="0" indent="0">
                  <a:buNone/>
                </a:pPr>
                <a:r>
                  <a:rPr/>
                  <a:t>              | |</a:t>
                </a:r>
                <a:br/>
                <a:r>
                  <a:rPr/>
                  <a:t>              |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(</m:t>
                    </m:r>
                    <m:r>
                      <m:t>Q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Excel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|</a:t>
                </a:r>
                <a:br/>
                <a:r>
                  <a:rPr/>
                  <a:t>              |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(</m:t>
                    </m:r>
                    <m:r>
                      <m:t>Q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Love it</m:t>
                    </m:r>
                    <m:r>
                      <m:rPr>
                        <m:sty m:val="p"/>
                      </m:rPr>
                      <m:t>∣</m:t>
                    </m:r>
                    <m:r>
                      <m:t>Q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Excel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|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0" bandRow="1"><a:tableStyleId>{5C22544A-7EE6-4342-B048-85BDC9FD1C3A}</a:tableStyleId></a:tblPr><a:tblGrid><a:gridCol w="4114800" /><a:gridCol w="4114800" /></a:tblGrid><a:tr h="0"><a:tc><a:txBody><a:bodyPr /><a:lstStyle /><a:p><a:pPr lvl="0" marL="0" indent="0"><a:buNone /></a:pPr><a:r><a:rPr /><a:t>2</a:t></a:r></a:p></a:txBody></a:tc><a:tc><a:txBody><a:bodyPr /><a:lstStyle /><a:p><a:pPr lvl="0" marL="0" indent="0"><a:buNone /></a:pPr><a14:m><m:oMath xmlns:m="http://schemas.openxmlformats.org/officeDocument/2006/math"><m:r><m:t>P</m:t></m:r><m:r><m:rPr><m:sty m:val="p" /></m:rPr><m:t>(</m:t></m:r><m:r><m:t>Q</m:t></m:r><m:r><m:t>1</m:t></m:r><m:r><m:rPr><m:sty m:val="p" /></m:rPr><m:t>=</m:t></m:r><m:r><m:rPr><m:nor /><m:sty m:val="p" /></m:rPr><m:t>&quot;Meh&quot;</m:t></m:r><m:r><m:rPr><m:sty m:val="p" /></m:rPr><m:t>∣</m:t></m:r><m:r><m:t>Q</m:t></m:r><m:r><m:t>2</m:t></m:r><m:r><m:rPr><m:sty m:val="p" /></m:rPr><m:t>=</m:t></m:r><m:r><m:rPr><m:nor /><m:sty m:val="p" /></m:rPr><m:t>&quot;Excel&quot;</m:t></m:r><m:r><m:rPr><m:sty m:val="p" /></m:rPr><m:t>)</m:t></m:r></m:oMath></a14:m></a:p></a:txBody></a:tc></a:tr><a:tr h="0"><a:tc><a:txBody><a:bodyPr /><a:lstStyle /><a:p><a:pPr lvl="0" marL="0" indent="0"><a:buNone /></a:pPr><a:r><a:rPr /><a:t>3</a:t></a:r></a:p></a:txBody></a:tc><a:tc><a:txBody><a:bodyPr /><a:lstStyle /><a:p><a:pPr lvl="0" marL="0" indent="0"><a:buNone /></a:pPr><a14:m><m:oMath xmlns:m="http://schemas.openxmlformats.org/officeDocument/2006/math"><m:r><m:t>P</m:t></m:r><m:r><m:rPr><m:sty m:val="p" /></m:rPr><m:t>(</m:t></m:r><m:r><m:t>Q</m:t></m:r><m:r><m:t>1</m:t></m:r><m:r><m:rPr><m:sty m:val="p" /></m:rPr><m:t>=</m:t></m:r><m:r><m:rPr><m:nor /><m:sty m:val="p" /></m:rPr><m:t>&quot;Crying&quot;</m:t></m:r><m:r><m:rPr><m:sty m:val="p" /></m:rPr><m:t>∣</m:t></m:r><m:r><m:t>Q</m:t></m:r><m:r><m:t>2</m:t></m:r><m:r><m:rPr><m:sty m:val="p" /></m:rPr><m:t>=</m:t></m:r><m:r><m:rPr><m:nor /><m:sty m:val="p" /></m:rPr><m:t>&quot;Excel&quot;</m:t></m:r><m:r><m:rPr><m:sty m:val="p" /></m:rPr><m:t>)</m:t></m:r></m:oMath></a14:m></a:p></a:txBody></a:tc></a:tr><a:tr h="0"><a:tc><a:txBody><a:bodyPr /><a:lstStyle /><a:p><a:pPr lvl="0" marL="0" indent="0"><a:buNone /></a:pPr><a:r><a:rPr /><a:t>4</a:t></a:r></a:p></a:txBody></a:tc><a:tc><a:txBody><a:bodyPr /><a:lstStyle /><a:p><a:pPr lvl="0" marL="0" indent="0"><a:buNone /></a:pPr><a14:m><m:oMath xmlns:m="http://schemas.openxmlformats.org/officeDocument/2006/math"><m:r><m:t>P</m:t></m:r><m:r><m:rPr><m:sty m:val="p" /></m:rPr><m:t>(</m:t></m:r><m:r><m:t>Q</m:t></m:r><m:r><m:t>1</m:t></m:r><m:r><m:rPr><m:sty m:val="p" /></m:rPr><m:t>=</m:t></m:r><m:r><m:rPr><m:nor /><m:sty m:val="p" /></m:rPr><m:t>&quot;Crying&quot;</m:t></m:r><m:r><m:rPr><m:sty m:val="p" /></m:rPr><m:t>∣</m:t></m:r><m:r><m:t>Q</m:t></m:r><m:r><m:t>2</m:t></m:r><m:r><m:rPr><m:sty m:val="p" /></m:rPr><m:t>=</m:t></m:r><m:r><m:rPr><m:nor /><m:sty m:val="p" /></m:rPr><m:t>&quot;Excel&quot;</m:t></m:r><m:r><m:rPr><m:sty m:val="p" /></m:rPr><m:t>)</m:t></m:r></m:oMath></a14:m></a:p></a:txBody></a:tc></a:tr><a:tr h="0"><a:tc><a:txBody><a:bodyPr /><a:lstStyle /><a:p><a:pPr lvl="0" marL="0" indent="0"><a:buNone /></a:pPr><a:r><a:rPr /><a:t>5</a:t></a:r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a:tr h="0"><a:tc><a:txBody><a:bodyPr /><a:lstStyle /><a:p><a:endParaRPr /></a:p></a:txBody></a:tc><a:tc><a:txBody><a:bodyPr /><a:lstStyle /><a:p><a:endParaRPr /></a:p></a:txBody></a:tc></a:tr></a:tbl></a:graphicData></a:graphic></p:graphicFrame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NDH802 - live2</dc:title>
  <dc:creator>Huong</dc:creator>
  <cp:keywords/>
  <dcterms:created xsi:type="dcterms:W3CDTF">2021-04-02T09:26:53Z</dcterms:created>
  <dcterms:modified xsi:type="dcterms:W3CDTF">2021-04-02T09:26:53Z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