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8192-D44B-43D0-AC0E-B1F14121686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3D79-3E75-4FE3-BDC4-D08E9432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;p6">
            <a:extLst>
              <a:ext uri="{FF2B5EF4-FFF2-40B4-BE49-F238E27FC236}">
                <a16:creationId xmlns:a16="http://schemas.microsoft.com/office/drawing/2014/main" xmlns="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1696" y="511948"/>
            <a:ext cx="2482839" cy="33645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96279" y="5280338"/>
            <a:ext cx="2873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FOR C1-S3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4196279" y="4147552"/>
            <a:ext cx="284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0070C0"/>
                </a:solidFill>
              </a:rPr>
              <a:t>DATABASE</a:t>
            </a:r>
            <a:endParaRPr lang="en-US" sz="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7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F1718EF3-E503-844E-98C1-9A49928365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xmlns="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xmlns="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xmlns="" id="{F72B5740-795F-154F-BD06-9691242751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xmlns="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xmlns="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F72B5740-795F-154F-BD06-9691242751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xmlns="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7456" y="5477578"/>
            <a:ext cx="7408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Q1 :   </a:t>
            </a:r>
            <a:r>
              <a:rPr lang="en-US" sz="2500" b="1" dirty="0"/>
              <a:t>how many </a:t>
            </a:r>
            <a:r>
              <a:rPr lang="en-US" sz="2500" dirty="0">
                <a:solidFill>
                  <a:srgbClr val="FF0000"/>
                </a:solidFill>
              </a:rPr>
              <a:t>PYTHON</a:t>
            </a:r>
            <a:r>
              <a:rPr lang="en-US" sz="2500" dirty="0"/>
              <a:t> contests </a:t>
            </a:r>
            <a:r>
              <a:rPr lang="en-US" sz="2500" dirty="0" err="1"/>
              <a:t>Lyhour</a:t>
            </a:r>
            <a:r>
              <a:rPr lang="en-US" sz="2500" dirty="0"/>
              <a:t> performed ?  </a:t>
            </a:r>
          </a:p>
        </p:txBody>
      </p:sp>
    </p:spTree>
    <p:extLst>
      <p:ext uri="{BB962C8B-B14F-4D97-AF65-F5344CB8AC3E}">
        <p14:creationId xmlns:p14="http://schemas.microsoft.com/office/powerpoint/2010/main" val="21153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xmlns="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xmlns="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xmlns="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xmlns="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xmlns="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xmlns="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5656" y="5833178"/>
            <a:ext cx="83961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Q2 :  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Vun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4558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xmlns="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xmlns="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xmlns="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xmlns="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xmlns="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xmlns="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xmlns="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xmlns="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xmlns="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xmlns="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6484" y="5612654"/>
            <a:ext cx="5613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Q3 :  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2708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264</Words>
  <Application>Microsoft Office PowerPoint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</cp:revision>
  <dcterms:created xsi:type="dcterms:W3CDTF">2021-06-02T15:38:38Z</dcterms:created>
  <dcterms:modified xsi:type="dcterms:W3CDTF">2021-06-02T15:42:56Z</dcterms:modified>
</cp:coreProperties>
</file>