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 snapToObjects="1">
      <p:cViewPr>
        <p:scale>
          <a:sx n="105" d="100"/>
          <a:sy n="105" d="100"/>
        </p:scale>
        <p:origin x="8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647CD-0526-F143-86A6-F5BA97339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576A0-47B2-2740-BC19-83D7B134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FC7AD-A0A8-874C-BC4C-8FD5544D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155C1-0FCE-2A4E-AB6B-C9C388D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EECED-1BAD-0344-B90B-6B3DDAE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79274-1529-4A4C-B6D3-5F16FCD2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D6E65-1351-5C41-B3C8-255D59059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8FBA6-0EF2-CB41-9F26-DC4DA65B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DDD37-01A0-1542-800A-C7A6B73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E4059-B4A1-B74C-B54E-357F63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9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D4E9-FC90-874C-B7F2-B4A5098F5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0A3295-AFAF-A944-8913-11230C4B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D6209-79BD-AD40-840E-639D81B2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F4C49-5B6D-6B4B-B007-6D34883F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A4365-5AB8-0F46-B4D7-605D330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4220-03F9-2942-B6AA-B37DC3E4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8E403-66A4-D844-AA61-80064E0C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57F02-BF50-5D43-A986-1A7559AD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22A39-440D-C54B-A6FB-7140AAA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F2E4A6-D20E-2342-87BE-215E43D8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46BA1-94DA-E84E-A001-FD89CBE7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A731D1-24C7-404E-AB3B-101F5D2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90C4E-630F-BD46-9250-289F3A37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9B870-5A80-2C43-A4AA-27EBED2F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F5C67D-B86E-5F46-B4AC-8549AF2E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0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9754D-BF9A-954F-9910-E3690C66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B3B6-4360-554F-A01D-9180F7DEC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A7630-0ADC-6244-95A7-E67F159AB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EFECD4-246B-B348-B5AD-8CFDA011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59781-A32D-FF44-B2DF-DA33DF6A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1B422-5CE8-6C44-895C-BE9ED50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1B98F-255F-1643-B765-2E5B8425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E5C07-F33D-364F-B273-F96605B5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1346E-CC7F-C745-8DA8-C4677BF3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4D227-2291-9B4D-BCCB-2D1BACD3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CB29BD-CE72-594D-A1B1-C37BF7A7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163D8E-6084-AB4F-A4E1-0BEEC4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E61D93-06F5-AA44-AC67-86001BC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A01339-38B5-7B4A-A5E3-0CB8DCC5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0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002AF-75B8-6549-94E1-63A6497B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8CAB0-6CFF-0145-BC92-D3B8636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F71564-30F6-0246-8E44-22A5BC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411F7F-2AA7-C745-8FC9-81F0CF10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2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434633-729E-3040-BE38-FD978B4E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1DBD68-0265-ED4F-ACC0-180673E2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AB7A3D-4FC9-9448-934F-92C083A6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044E7-97CE-1F45-875C-5446D35B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9869B-801E-8345-AE1E-C9E9C29D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74725E-3729-294D-9193-B610E9B3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4363-2FF5-CD4B-B212-1C064D66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E2185-987E-1448-999A-F88EB649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620E4D-94C4-D74C-94EF-95840D04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CF91C-18AA-B14D-BA8A-6FD06468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B3618-2BF5-FC44-A247-CBEA7C864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2FD7ED-03DC-F04F-9CD6-E28065B40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06A525-17C5-0D43-A11D-F66CF8F8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52C7A-7DAC-9947-876D-81934329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36A62-EBEC-7647-ADE3-63A47BB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1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4BEB62-AD59-4F42-93A5-80968715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62FBDA-4DF0-424F-A52C-9432D61F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95B53-2267-C340-96AE-926C40579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4D42-4E19-4A45-BAA1-CE833EF25B6D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F56BE-9B86-194A-9E1A-7B3FCA862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28245-C44D-7C4B-9D0D-06ED145D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D84D-AC15-D948-AEAD-162A380043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7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09814FE-A5F7-6A41-BC65-8BD52D6E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8507"/>
              </p:ext>
            </p:extLst>
          </p:nvPr>
        </p:nvGraphicFramePr>
        <p:xfrm>
          <a:off x="1143568" y="1203704"/>
          <a:ext cx="1487376" cy="139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4196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979069">
                <a:tc>
                  <a:txBody>
                    <a:bodyPr/>
                    <a:lstStyle/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user 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email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password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name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8DD16A-790F-654F-90E2-864C71CB8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05436"/>
              </p:ext>
            </p:extLst>
          </p:nvPr>
        </p:nvGraphicFramePr>
        <p:xfrm>
          <a:off x="7245431" y="1215216"/>
          <a:ext cx="1487376" cy="156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4699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1096596">
                <a:tc>
                  <a:txBody>
                    <a:bodyPr/>
                    <a:lstStyle/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classroom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name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Section</a:t>
                      </a: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subject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216002B-767D-564B-B745-78046CC47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33937"/>
              </p:ext>
            </p:extLst>
          </p:nvPr>
        </p:nvGraphicFramePr>
        <p:xfrm>
          <a:off x="4080718" y="264162"/>
          <a:ext cx="2015282" cy="12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82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USER_CLASSROOM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767302">
                <a:tc>
                  <a:txBody>
                    <a:bodyPr/>
                    <a:lstStyle/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User_ClassroomID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user 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FK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Classroom 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FK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0FBA7A1-FE97-F14C-A3E7-E8D1648A4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8626"/>
              </p:ext>
            </p:extLst>
          </p:nvPr>
        </p:nvGraphicFramePr>
        <p:xfrm>
          <a:off x="1908232" y="4114864"/>
          <a:ext cx="1487376" cy="139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4196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979069">
                <a:tc>
                  <a:txBody>
                    <a:bodyPr/>
                    <a:lstStyle/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comment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content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user 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FK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Assignment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FK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6375C1-D75F-4C42-BFE9-852B88DC4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13957"/>
              </p:ext>
            </p:extLst>
          </p:nvPr>
        </p:nvGraphicFramePr>
        <p:xfrm>
          <a:off x="6620398" y="4114864"/>
          <a:ext cx="1487376" cy="148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4196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979069">
                <a:tc>
                  <a:txBody>
                    <a:bodyPr/>
                    <a:lstStyle/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assignment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PK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title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Description</a:t>
                      </a: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Deadline</a:t>
                      </a:r>
                    </a:p>
                    <a:p>
                      <a:pPr algn="l">
                        <a:tabLst>
                          <a:tab pos="16764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Classroom 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itchFamily="2" charset="0"/>
                        </a:rPr>
                        <a:t>FK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itchFamily="2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F33418F-CE93-3D40-9EC0-B543C8998CE8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630944" y="867042"/>
            <a:ext cx="1449774" cy="103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F06784-8869-A44A-9290-70F0F9448B8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096000" y="867042"/>
            <a:ext cx="1149431" cy="113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91F1121-8740-0D45-835F-8DAD2177343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887256" y="2602374"/>
            <a:ext cx="764664" cy="151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132BC7E-66F8-8F42-B42B-39EFB9A7E2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3395608" y="4814199"/>
            <a:ext cx="3224790" cy="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D48B483-FBEA-8345-83B9-5D6BDA314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64086" y="2781782"/>
            <a:ext cx="625033" cy="133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4073EFDE-A3C6-2448-A623-5C7F4EF7418D}"/>
              </a:ext>
            </a:extLst>
          </p:cNvPr>
          <p:cNvSpPr txBox="1"/>
          <p:nvPr/>
        </p:nvSpPr>
        <p:spPr>
          <a:xfrm>
            <a:off x="3617608" y="751626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17855B1-1F95-F949-879D-3D361A9594B1}"/>
              </a:ext>
            </a:extLst>
          </p:cNvPr>
          <p:cNvSpPr txBox="1"/>
          <p:nvPr/>
        </p:nvSpPr>
        <p:spPr>
          <a:xfrm>
            <a:off x="6096000" y="751626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FE09533-6715-1542-940E-709144DF74EC}"/>
              </a:ext>
            </a:extLst>
          </p:cNvPr>
          <p:cNvSpPr txBox="1"/>
          <p:nvPr/>
        </p:nvSpPr>
        <p:spPr>
          <a:xfrm>
            <a:off x="7445047" y="3848912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60A2A15-C6E5-9041-A56D-FF8B3246747E}"/>
              </a:ext>
            </a:extLst>
          </p:cNvPr>
          <p:cNvSpPr txBox="1"/>
          <p:nvPr/>
        </p:nvSpPr>
        <p:spPr>
          <a:xfrm>
            <a:off x="3355831" y="4627232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ED0AB50-434B-FA41-89C4-D4CC71EDE07F}"/>
              </a:ext>
            </a:extLst>
          </p:cNvPr>
          <p:cNvSpPr txBox="1"/>
          <p:nvPr/>
        </p:nvSpPr>
        <p:spPr>
          <a:xfrm>
            <a:off x="2630944" y="3848912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F1B79DE-B510-0C47-9E29-7A3B089E239F}"/>
              </a:ext>
            </a:extLst>
          </p:cNvPr>
          <p:cNvSpPr txBox="1"/>
          <p:nvPr/>
        </p:nvSpPr>
        <p:spPr>
          <a:xfrm>
            <a:off x="2651920" y="1556791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8257A9-EF49-1443-A32D-5FEE8D0A3060}"/>
              </a:ext>
            </a:extLst>
          </p:cNvPr>
          <p:cNvSpPr txBox="1"/>
          <p:nvPr/>
        </p:nvSpPr>
        <p:spPr>
          <a:xfrm>
            <a:off x="1749033" y="2716194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24FC59-BDBB-F94A-80ED-ACE9129017F9}"/>
              </a:ext>
            </a:extLst>
          </p:cNvPr>
          <p:cNvSpPr txBox="1"/>
          <p:nvPr/>
        </p:nvSpPr>
        <p:spPr>
          <a:xfrm>
            <a:off x="6294148" y="4627232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E161CA-7775-CD4D-9991-E751B9421EBE}"/>
              </a:ext>
            </a:extLst>
          </p:cNvPr>
          <p:cNvSpPr txBox="1"/>
          <p:nvPr/>
        </p:nvSpPr>
        <p:spPr>
          <a:xfrm>
            <a:off x="8098304" y="2825850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8C96829-4859-2D45-88AC-8BC3DCACD20F}"/>
              </a:ext>
            </a:extLst>
          </p:cNvPr>
          <p:cNvSpPr txBox="1"/>
          <p:nvPr/>
        </p:nvSpPr>
        <p:spPr>
          <a:xfrm>
            <a:off x="6968985" y="1557635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6" name="Accolade ouvrante 45">
            <a:extLst>
              <a:ext uri="{FF2B5EF4-FFF2-40B4-BE49-F238E27FC236}">
                <a16:creationId xmlns:a16="http://schemas.microsoft.com/office/drawing/2014/main" id="{A8DBF878-5089-7C4F-B928-0A4751300AB0}"/>
              </a:ext>
            </a:extLst>
          </p:cNvPr>
          <p:cNvSpPr/>
          <p:nvPr/>
        </p:nvSpPr>
        <p:spPr>
          <a:xfrm flipH="1">
            <a:off x="2943054" y="4968630"/>
            <a:ext cx="825553" cy="50017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C2A9634-0509-DC47-A3D5-AFBF655A23AA}"/>
              </a:ext>
            </a:extLst>
          </p:cNvPr>
          <p:cNvSpPr txBox="1"/>
          <p:nvPr/>
        </p:nvSpPr>
        <p:spPr>
          <a:xfrm>
            <a:off x="3768607" y="5068060"/>
            <a:ext cx="133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Composite key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204C3563-B176-FB42-97FC-DF915A8B0A23}"/>
              </a:ext>
            </a:extLst>
          </p:cNvPr>
          <p:cNvSpPr/>
          <p:nvPr/>
        </p:nvSpPr>
        <p:spPr>
          <a:xfrm flipH="1">
            <a:off x="5230149" y="931909"/>
            <a:ext cx="961079" cy="566613"/>
          </a:xfrm>
          <a:prstGeom prst="leftBrace">
            <a:avLst>
              <a:gd name="adj1" fmla="val 8333"/>
              <a:gd name="adj2" fmla="val 4795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4BC70EA-ACC1-8044-98D4-9ACDECD7D1CA}"/>
              </a:ext>
            </a:extLst>
          </p:cNvPr>
          <p:cNvSpPr txBox="1"/>
          <p:nvPr/>
        </p:nvSpPr>
        <p:spPr>
          <a:xfrm>
            <a:off x="6171509" y="1059157"/>
            <a:ext cx="133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Composite key</a:t>
            </a:r>
          </a:p>
        </p:txBody>
      </p:sp>
    </p:spTree>
    <p:extLst>
      <p:ext uri="{BB962C8B-B14F-4D97-AF65-F5344CB8AC3E}">
        <p14:creationId xmlns:p14="http://schemas.microsoft.com/office/powerpoint/2010/main" val="2197476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Macintosh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3420</cp:lastModifiedBy>
  <cp:revision>4</cp:revision>
  <dcterms:created xsi:type="dcterms:W3CDTF">2021-06-10T10:54:34Z</dcterms:created>
  <dcterms:modified xsi:type="dcterms:W3CDTF">2021-06-10T11:29:02Z</dcterms:modified>
</cp:coreProperties>
</file>