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572" r:id="rId3"/>
    <p:sldId id="573" r:id="rId4"/>
    <p:sldId id="574" r:id="rId5"/>
    <p:sldId id="575" r:id="rId6"/>
    <p:sldId id="577" r:id="rId7"/>
    <p:sldId id="5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DF641-7FC9-4B26-B8AF-F86F80E6ECA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175C3-CF01-4428-B7E6-1A34125E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53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b44d3f6f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gdb44d3f6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075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6CC8-401E-42B7-95A8-77ED117F9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7A79B-3DCF-4356-B60E-1D4ED65D6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28B88-230B-464D-AB22-4B9B6F264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15DD-8048-4699-8FED-12625AB7EFB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70B3C-F8C6-4B47-8C71-60BFB78E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2C948-C7C9-47A7-AE21-AA740BA9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D75D-5991-4773-BE1E-F7063B7F7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8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CBD5-F290-4FD2-93AC-86E64205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26671-FD50-4B01-9736-7BA232C34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87E7D-37F3-4CC1-8E30-4E29CB7F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15DD-8048-4699-8FED-12625AB7EFB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DB1A7-267E-4FC2-A596-DFC768851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A199B-6E99-403D-8B48-4429BBC1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D75D-5991-4773-BE1E-F7063B7F7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6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2E4BE-8242-4AF8-8116-D77582BA6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86AD3-F279-48B0-806B-351D62E91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E1B26-FA8D-4872-912C-644013BD6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15DD-8048-4699-8FED-12625AB7EFB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E9A7D-760D-4E22-A510-81B90896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7EBD3-843E-45A8-B36D-5E37AF83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D75D-5991-4773-BE1E-F7063B7F7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3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B36EA-3333-4E28-8CF5-EAC046E4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3EC4B-B217-4AB4-8D5E-71B9D9C56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4898D-A9CE-4F0E-9B26-E8693F1D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15DD-8048-4699-8FED-12625AB7EFB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A4698-0373-40CA-B0A7-DD9C1892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04EC-30B0-4F79-929F-01C09C47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D75D-5991-4773-BE1E-F7063B7F7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0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E2C3-C15C-44F4-82BB-B5592B39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BBAFA-5DAD-4F5B-A0BB-2E2FB1FAD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FBAE7-1385-4DD1-BBB8-73A1DACD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15DD-8048-4699-8FED-12625AB7EFB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2892E-CB19-41BF-8D1A-9068B3AD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CECAE-9D54-4263-84E9-A108B32C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D75D-5991-4773-BE1E-F7063B7F7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8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01E5-EF0E-4CF4-8EE1-476747706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25ECD-A7D2-46F4-85B8-6BA4EDFF1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F722D-CB33-4DE9-AB6F-20476B016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391C7-BE72-4EF1-9ED7-584C5E83C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15DD-8048-4699-8FED-12625AB7EFB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AE63F-B545-4441-BBA9-31EF2AB2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27112-5C8E-43DE-942B-E6A7D172A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D75D-5991-4773-BE1E-F7063B7F7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8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41F7-62C8-40B6-B18D-D024B95A5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53C7D-7539-4F76-B655-77E6CAB3E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FC8C9-A500-405E-B221-F5D18C1D4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11676-7DB7-440E-9094-12E4F8D3A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3BA4C3-1BCF-4B29-AC0B-F5FD43DF8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E10BD4-6E33-4DCA-8BEE-43A7427B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15DD-8048-4699-8FED-12625AB7EFB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C7655-A606-453E-8378-1BF32C1A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299D7-9DCB-4808-B689-D4E5323D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D75D-5991-4773-BE1E-F7063B7F7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6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D1BF-8383-41C2-8151-164E4735C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EA25C-CA61-48D9-8149-4EFC71CC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15DD-8048-4699-8FED-12625AB7EFB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537F5-3CB0-42A0-A979-93AA8CB8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A3820-8B0B-4921-99D3-852B5CEC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D75D-5991-4773-BE1E-F7063B7F7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4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73DBB-D73C-4C5B-80A2-60203D42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15DD-8048-4699-8FED-12625AB7EFB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E263D-AAED-436C-AE9E-1FEF6666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F3529-71AD-4842-95C8-DFB922993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D75D-5991-4773-BE1E-F7063B7F7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8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92B8-D18D-47AB-A287-4CE54E3B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354D5-6000-455B-91B5-F171C792F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40BD4-DD0C-48C5-883C-94962F0C3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6C2F2-FEE3-4D2A-AA0E-2B9EE60E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15DD-8048-4699-8FED-12625AB7EFB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632EC-FBCE-402C-B3BA-A81FA392B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31DEF-DEC2-4338-9146-8C11438B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D75D-5991-4773-BE1E-F7063B7F7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0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21E7-3A14-4681-B6DF-0475B9E2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95BBA1-84D8-472A-9D46-1851EAE1C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B1E4B-7966-49D2-82B2-7EE12D60D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DE34D-FEF2-43DB-9231-7CC92B8D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15DD-8048-4699-8FED-12625AB7EFB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8246D-3AD0-4D73-91BF-A1B4541D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500FB-E5DC-4020-89F2-BEBC89C5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D75D-5991-4773-BE1E-F7063B7F7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8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FCAE89-E090-45F9-B93D-E7ED2747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1BECE-3791-4ADE-B258-122A8188A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925C7-1708-4754-A952-8134A2D4A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A15DD-8048-4699-8FED-12625AB7EFB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EB1E-3BDA-464A-8B06-D675D0519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16D2D-9A97-40C6-86D0-2D0FEB69D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CD75D-5991-4773-BE1E-F7063B7F7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2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FF"/>
          </a:solidFill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2979033" y="884400"/>
            <a:ext cx="6423600" cy="5104800"/>
          </a:xfrm>
          <a:prstGeom prst="rect">
            <a:avLst/>
          </a:prstGeom>
          <a:solidFill>
            <a:srgbClr val="0000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sz="2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Relational database</a:t>
            </a:r>
            <a:br>
              <a:rPr lang="en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4000" b="1" baseline="3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NORMAL FORM</a:t>
            </a:r>
            <a:endParaRPr sz="4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7EC2811-89E0-9F40-B133-7EC7093B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1</a:t>
            </a:fld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Fun Customer Service Quiz - Which Customer Service Hero Are You? -  CXService360 - Customer Service Articles, Stories and more">
            <a:extLst>
              <a:ext uri="{FF2B5EF4-FFF2-40B4-BE49-F238E27FC236}">
                <a16:creationId xmlns:a16="http://schemas.microsoft.com/office/drawing/2014/main" id="{41410B02-6ECD-4A02-BE1E-2391A5A93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485" y="-1"/>
            <a:ext cx="8415207" cy="63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56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9D31-6E01-43C8-B50E-3AFE797B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866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	CHOOSE THE RIGHT ANSWER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BB4D8-445E-4C91-BF76-11310F280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420"/>
            <a:ext cx="10515600" cy="2931201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Q1. which one has got relation many to many?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Students &amp; Course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Customers and Products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Book and Author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All of above are correct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1995B1-7363-4460-970C-16725FF02CB5}"/>
              </a:ext>
            </a:extLst>
          </p:cNvPr>
          <p:cNvSpPr txBox="1">
            <a:spLocks/>
          </p:cNvSpPr>
          <p:nvPr/>
        </p:nvSpPr>
        <p:spPr>
          <a:xfrm>
            <a:off x="818744" y="4435821"/>
            <a:ext cx="10515600" cy="2178992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Q2. To manage relation many to many, you need to create an intersection table. 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False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True </a:t>
            </a:r>
          </a:p>
        </p:txBody>
      </p:sp>
    </p:spTree>
    <p:extLst>
      <p:ext uri="{BB962C8B-B14F-4D97-AF65-F5344CB8AC3E}">
        <p14:creationId xmlns:p14="http://schemas.microsoft.com/office/powerpoint/2010/main" val="126859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BB4D8-445E-4C91-BF76-11310F280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013" y="492935"/>
            <a:ext cx="10515600" cy="2581005"/>
          </a:xfrm>
          <a:ln>
            <a:solidFill>
              <a:srgbClr val="7030A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4000" dirty="0"/>
              <a:t>Q3. What is ERD stand for?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ERD stand for Entity Relationship Diagram.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ERD stand for Entity Relationship Database.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ERD stand for Entity Relationship Dolphins.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A740DA-4A4E-4A60-85B0-06699E3010E3}"/>
              </a:ext>
            </a:extLst>
          </p:cNvPr>
          <p:cNvSpPr txBox="1">
            <a:spLocks/>
          </p:cNvSpPr>
          <p:nvPr/>
        </p:nvSpPr>
        <p:spPr>
          <a:xfrm>
            <a:off x="702013" y="3425757"/>
            <a:ext cx="10515600" cy="258100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Q4. You can get data from a record table by using primary key. 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True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False </a:t>
            </a:r>
          </a:p>
        </p:txBody>
      </p:sp>
    </p:spTree>
    <p:extLst>
      <p:ext uri="{BB962C8B-B14F-4D97-AF65-F5344CB8AC3E}">
        <p14:creationId xmlns:p14="http://schemas.microsoft.com/office/powerpoint/2010/main" val="119824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BB4D8-445E-4C91-BF76-11310F280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013" y="492935"/>
            <a:ext cx="10515600" cy="2581005"/>
          </a:xfrm>
          <a:ln>
            <a:solidFill>
              <a:srgbClr val="7030A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4000" dirty="0"/>
              <a:t>Q5. There are three types of relation in ERD.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Zero to one, one to one, one to many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One to one, one to many, many to many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One to one , one to many, many to zero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D63DEA-EA3F-400F-85B6-88E9EAE9509C}"/>
              </a:ext>
            </a:extLst>
          </p:cNvPr>
          <p:cNvSpPr txBox="1">
            <a:spLocks/>
          </p:cNvSpPr>
          <p:nvPr/>
        </p:nvSpPr>
        <p:spPr>
          <a:xfrm>
            <a:off x="702013" y="3370342"/>
            <a:ext cx="10515600" cy="258100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Q6. </a:t>
            </a:r>
            <a:r>
              <a:rPr lang="en-US" sz="2800" i="0" dirty="0">
                <a:solidFill>
                  <a:srgbClr val="273239"/>
                </a:solidFill>
                <a:effectLst/>
                <a:latin typeface="sofia-pro"/>
              </a:rPr>
              <a:t>Primary Key and Foreign Key are the same. 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False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True </a:t>
            </a:r>
          </a:p>
        </p:txBody>
      </p:sp>
    </p:spTree>
    <p:extLst>
      <p:ext uri="{BB962C8B-B14F-4D97-AF65-F5344CB8AC3E}">
        <p14:creationId xmlns:p14="http://schemas.microsoft.com/office/powerpoint/2010/main" val="223942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BB4D8-445E-4C91-BF76-11310F280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013" y="492935"/>
            <a:ext cx="10515600" cy="2581005"/>
          </a:xfrm>
          <a:ln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Q7.</a:t>
            </a:r>
            <a:r>
              <a:rPr lang="en-US" sz="4800" dirty="0"/>
              <a:t> </a:t>
            </a:r>
            <a:r>
              <a:rPr lang="en-US" sz="3600" b="0" i="0" dirty="0">
                <a:solidFill>
                  <a:srgbClr val="273239"/>
                </a:solidFill>
                <a:effectLst/>
                <a:latin typeface="urw-din"/>
              </a:rPr>
              <a:t>A primary key is used to ensure data in the specific column is unique</a:t>
            </a:r>
            <a:r>
              <a:rPr lang="en-US" sz="4000" dirty="0"/>
              <a:t>.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True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False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A740DA-4A4E-4A60-85B0-06699E3010E3}"/>
              </a:ext>
            </a:extLst>
          </p:cNvPr>
          <p:cNvSpPr txBox="1">
            <a:spLocks/>
          </p:cNvSpPr>
          <p:nvPr/>
        </p:nvSpPr>
        <p:spPr>
          <a:xfrm>
            <a:off x="702013" y="3425757"/>
            <a:ext cx="10515600" cy="258100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Q8. Foreign key </a:t>
            </a:r>
            <a:r>
              <a:rPr lang="en-US" sz="3600" b="0" i="0" dirty="0">
                <a:solidFill>
                  <a:srgbClr val="273239"/>
                </a:solidFill>
                <a:effectLst/>
                <a:latin typeface="urw-din"/>
              </a:rPr>
              <a:t>refers to the field in a table which is the primary key of another table.</a:t>
            </a:r>
            <a:r>
              <a:rPr lang="en-US" sz="3600" i="0" dirty="0">
                <a:solidFill>
                  <a:srgbClr val="273239"/>
                </a:solidFill>
                <a:effectLst/>
                <a:latin typeface="sofia-pro"/>
              </a:rPr>
              <a:t> </a:t>
            </a:r>
            <a:endParaRPr lang="en-US" sz="3600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False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True </a:t>
            </a:r>
          </a:p>
        </p:txBody>
      </p:sp>
    </p:spTree>
    <p:extLst>
      <p:ext uri="{BB962C8B-B14F-4D97-AF65-F5344CB8AC3E}">
        <p14:creationId xmlns:p14="http://schemas.microsoft.com/office/powerpoint/2010/main" val="25275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BB4D8-445E-4C91-BF76-11310F280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013" y="492935"/>
            <a:ext cx="10515600" cy="2581005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Q9.</a:t>
            </a:r>
            <a:r>
              <a:rPr lang="en-US" sz="4800" dirty="0"/>
              <a:t> </a:t>
            </a:r>
            <a:r>
              <a:rPr lang="en-US" sz="3600" b="0" i="0" dirty="0">
                <a:solidFill>
                  <a:srgbClr val="273239"/>
                </a:solidFill>
                <a:effectLst/>
                <a:latin typeface="urw-din"/>
              </a:rPr>
              <a:t>This is an ERD. 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3600" dirty="0">
                <a:solidFill>
                  <a:srgbClr val="273239"/>
                </a:solidFill>
                <a:latin typeface="urw-din"/>
              </a:rPr>
              <a:t>  True 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3600" dirty="0">
                <a:solidFill>
                  <a:srgbClr val="273239"/>
                </a:solidFill>
                <a:latin typeface="urw-din"/>
              </a:rPr>
              <a:t>  False </a:t>
            </a:r>
            <a:endParaRPr lang="en-US" dirty="0"/>
          </a:p>
        </p:txBody>
      </p:sp>
      <p:pic>
        <p:nvPicPr>
          <p:cNvPr id="1026" name="Picture 2" descr="Restrictions for Maintenance and Help Views">
            <a:extLst>
              <a:ext uri="{FF2B5EF4-FFF2-40B4-BE49-F238E27FC236}">
                <a16:creationId xmlns:a16="http://schemas.microsoft.com/office/drawing/2014/main" id="{5E1C2D07-4DA0-4EDC-B794-459B4C95E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531847"/>
            <a:ext cx="3310648" cy="248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e Vector | Cartoon good job and great job sticker collection">
            <a:extLst>
              <a:ext uri="{FF2B5EF4-FFF2-40B4-BE49-F238E27FC236}">
                <a16:creationId xmlns:a16="http://schemas.microsoft.com/office/drawing/2014/main" id="{784030A4-280A-4E4A-860C-854186514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29851">
            <a:off x="4773595" y="3259991"/>
            <a:ext cx="3212256" cy="321225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1067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212</Words>
  <Application>Microsoft Office PowerPoint</Application>
  <PresentationFormat>Widescreen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sofia-pro</vt:lpstr>
      <vt:lpstr>urw-din</vt:lpstr>
      <vt:lpstr>Office Theme</vt:lpstr>
      <vt:lpstr>PowerPoint Presentation</vt:lpstr>
      <vt:lpstr>PowerPoint Presentation</vt:lpstr>
      <vt:lpstr> CHOOSE THE RIGHT ANSWER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30</cp:revision>
  <dcterms:created xsi:type="dcterms:W3CDTF">2021-06-07T01:28:00Z</dcterms:created>
  <dcterms:modified xsi:type="dcterms:W3CDTF">2021-06-07T07:12:41Z</dcterms:modified>
</cp:coreProperties>
</file>