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5063B-876E-495D-8D56-74BE01A6BC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97E00-09E2-4314-B8C6-49BB37FE3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83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2308-7B5B-4F2F-A35F-4DEF8E270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67D6-20C5-4350-B8B3-5EC6FA88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73A6-BCC3-40CB-9EA7-7387FAAE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4DC6-EB06-443D-BA6B-EA77B6B5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DB33-BD79-40FB-BA27-33951D78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1F51-E164-494D-B6A5-D59894CB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87B56-6A6E-41CB-B762-71CC66AFA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B658-1B0C-489C-BCBB-D1A4E360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61D4-8CA9-49B9-AA31-05E031BE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4B72-249E-47B2-BF5B-D60EE87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3E18F-3D99-42FA-8556-9F948AD02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9C30-19B4-4A92-85F5-A1F22027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7C47-C875-4CB3-A1DE-2D3A0BDE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0F88-1E5E-46ED-8CC6-12C15EBC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A2A2-CFD5-489D-A194-99BF099C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531F-4819-44B5-A639-5D27051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1398-C7E9-4E7D-9AF7-74D22851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549B-8A34-4D34-9BF5-24DFE64B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176-93E8-49B9-8443-79745A7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EF83-333B-4E09-A0D6-DECB880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C3D3-A3F1-4240-9072-F4D47A7E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0618-FD0B-4CAA-AD00-2C667AF4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6889-A772-41DC-9587-3F58E172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FDAE-A2B9-4077-8DE9-CFA28E40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4D0F3-CB34-4DB2-9534-411BF1F7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9C0-7D45-4BC5-BC26-F7C27A6B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F7B2-24B5-451F-8F21-965AF9DB8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8D80C-07AF-42BE-A410-087FFF8E2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924DE-4177-45E4-B2A1-3E5777EF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813F9-5D46-46C8-82AE-10E1C2C7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111C6-11C4-4011-AF26-A3079A70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AFA-EB0D-4F23-88AE-A6F3BC70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CD26E-D451-4F29-9F1E-C934ED5A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13C0-076A-4572-A469-2176BEC0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11E12-627D-4ADF-89D4-CEC439B62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FFA26-26CA-4548-92C8-67E306C5B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379D-57EF-4143-961E-061359C5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B86B0-C66C-4F06-8768-E1171840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644E-3362-4BFD-A1AE-7B597377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B48D-BD68-4E85-83CB-9545FC54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ED448-470D-4DB0-A0BC-F6F90499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B9A93-E25B-4D93-93EE-BBC1553C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D1C1-3CBF-4A78-B64C-EC1F0914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B324F-97A9-4C19-9B7F-73EBA29E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90CD8-DE81-49AB-8C6C-BF601853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21F09-4586-48CB-B89F-605B51E4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DAE0-5F36-4596-89EF-525DCB32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ED06-2DF0-4006-AC20-E2A1009C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CB1F4-C1CA-495D-BA4F-9F9B036B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955C1-5D02-43EB-8915-F40474B7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F00A7-08DE-4163-B3CA-DB22D4D9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73A0-8984-42CF-9CF7-0FE10AFC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D510-C46D-44F8-B0A3-B2C1636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A09D3-64E8-4A75-89D8-6FBBFE34D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2F04-B7E0-42BB-A2A7-12B3B802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5C0D-C6E8-40AD-9C90-3D67FA0A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29DB-5C77-494C-9F8B-A0FE7B9F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7D2D1-C89D-4F89-B77F-ED4C1084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83DEF-D1E6-4227-9E12-945BF1E1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B634-5D82-4A26-A163-5FCDF04C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A098C-D06A-4ADE-9246-DDC68C73E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5ABA-CA41-438B-BC77-BAC9649F790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AC32F-6E78-440B-B8ED-7F4752318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7312-9963-409D-BBE6-6F2325C7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2CDD-0D2D-41E7-AE2F-CE2DC322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br>
              <a:rPr lang="en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and 3  </a:t>
            </a:r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 FORM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5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un Customer Service Quiz - Which Customer Service Hero Are You? -  CXService360 - Customer Service Articles, Stories and more">
            <a:extLst>
              <a:ext uri="{FF2B5EF4-FFF2-40B4-BE49-F238E27FC236}">
                <a16:creationId xmlns:a16="http://schemas.microsoft.com/office/drawing/2014/main" id="{41410B02-6ECD-4A02-BE1E-2391A5A9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85" y="-1"/>
            <a:ext cx="8415207" cy="6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7F1F-2AC2-449D-863B-C1630D3A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06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	SELECT THE BEST ANSWER </a:t>
            </a:r>
          </a:p>
        </p:txBody>
      </p:sp>
      <p:pic>
        <p:nvPicPr>
          <p:cNvPr id="1026" name="Picture 2" descr="The Problem of redundancy in Database - GeeksforGeeks">
            <a:extLst>
              <a:ext uri="{FF2B5EF4-FFF2-40B4-BE49-F238E27FC236}">
                <a16:creationId xmlns:a16="http://schemas.microsoft.com/office/drawing/2014/main" id="{227A8150-D1A0-4ECF-93EE-815108BD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91" y="858838"/>
            <a:ext cx="10473133" cy="31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FDEDDF-62FE-4C4F-81B6-6943AC08F389}"/>
              </a:ext>
            </a:extLst>
          </p:cNvPr>
          <p:cNvSpPr/>
          <p:nvPr/>
        </p:nvSpPr>
        <p:spPr>
          <a:xfrm>
            <a:off x="6326912" y="1685564"/>
            <a:ext cx="3306619" cy="207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4E01E-00A8-431E-B9F2-ADC17C9EE3BE}"/>
              </a:ext>
            </a:extLst>
          </p:cNvPr>
          <p:cNvSpPr txBox="1"/>
          <p:nvPr/>
        </p:nvSpPr>
        <p:spPr>
          <a:xfrm>
            <a:off x="1182255" y="4398444"/>
            <a:ext cx="259096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b="1" dirty="0"/>
              <a:t>Primary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E7F9F-2C9F-47E3-B9E7-E959CAFC742D}"/>
              </a:ext>
            </a:extLst>
          </p:cNvPr>
          <p:cNvSpPr txBox="1"/>
          <p:nvPr/>
        </p:nvSpPr>
        <p:spPr>
          <a:xfrm>
            <a:off x="4361113" y="4428325"/>
            <a:ext cx="3702232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B. Data Redundancy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FC03E-0F1A-41FE-B917-ED5FD222D62F}"/>
              </a:ext>
            </a:extLst>
          </p:cNvPr>
          <p:cNvSpPr txBox="1"/>
          <p:nvPr/>
        </p:nvSpPr>
        <p:spPr>
          <a:xfrm>
            <a:off x="8334899" y="4398444"/>
            <a:ext cx="3102965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C. Composite key</a:t>
            </a:r>
          </a:p>
        </p:txBody>
      </p:sp>
    </p:spTree>
    <p:extLst>
      <p:ext uri="{BB962C8B-B14F-4D97-AF65-F5344CB8AC3E}">
        <p14:creationId xmlns:p14="http://schemas.microsoft.com/office/powerpoint/2010/main" val="378768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7F1F-2AC2-449D-863B-C1630D3A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06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	SELECT THE BEST ANSWER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4E01E-00A8-431E-B9F2-ADC17C9EE3BE}"/>
              </a:ext>
            </a:extLst>
          </p:cNvPr>
          <p:cNvSpPr txBox="1"/>
          <p:nvPr/>
        </p:nvSpPr>
        <p:spPr>
          <a:xfrm>
            <a:off x="1026884" y="5109351"/>
            <a:ext cx="368402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b="1" dirty="0"/>
              <a:t>Insertion Anomaly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E7F9F-2C9F-47E3-B9E7-E959CAFC742D}"/>
              </a:ext>
            </a:extLst>
          </p:cNvPr>
          <p:cNvSpPr txBox="1"/>
          <p:nvPr/>
        </p:nvSpPr>
        <p:spPr>
          <a:xfrm>
            <a:off x="6762666" y="5070925"/>
            <a:ext cx="3126818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B. Normalization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FC03E-0F1A-41FE-B917-ED5FD222D62F}"/>
              </a:ext>
            </a:extLst>
          </p:cNvPr>
          <p:cNvSpPr txBox="1"/>
          <p:nvPr/>
        </p:nvSpPr>
        <p:spPr>
          <a:xfrm>
            <a:off x="1026884" y="5996042"/>
            <a:ext cx="3806876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C. </a:t>
            </a:r>
            <a:r>
              <a:rPr lang="en-US" sz="3200" b="1" dirty="0" err="1"/>
              <a:t>Updation</a:t>
            </a:r>
            <a:r>
              <a:rPr lang="en-US" sz="3200" b="1" dirty="0"/>
              <a:t> Anomaly</a:t>
            </a:r>
          </a:p>
        </p:txBody>
      </p:sp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6C555923-CD73-449F-ADE0-45BE636D1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59728"/>
              </p:ext>
            </p:extLst>
          </p:nvPr>
        </p:nvGraphicFramePr>
        <p:xfrm>
          <a:off x="1026884" y="968455"/>
          <a:ext cx="10138231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Vantheav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pnc.wep@passerelllesnumeriques.org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Sophea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pnc.wep@passerelllesnumeriques.org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8DA465-825C-4A08-B16B-8978B548C3AD}"/>
              </a:ext>
            </a:extLst>
          </p:cNvPr>
          <p:cNvSpPr txBox="1"/>
          <p:nvPr/>
        </p:nvSpPr>
        <p:spPr>
          <a:xfrm>
            <a:off x="6762666" y="6051460"/>
            <a:ext cx="3840475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D. Deletion Anomaly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3606D-46A4-492E-8D16-8FEEDE9061A4}"/>
              </a:ext>
            </a:extLst>
          </p:cNvPr>
          <p:cNvSpPr/>
          <p:nvPr/>
        </p:nvSpPr>
        <p:spPr>
          <a:xfrm>
            <a:off x="1026884" y="3582064"/>
            <a:ext cx="10326916" cy="1225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7F1F-2AC2-449D-863B-C1630D3A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06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	SELECT THE BEST ANSWER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4E01E-00A8-431E-B9F2-ADC17C9EE3BE}"/>
              </a:ext>
            </a:extLst>
          </p:cNvPr>
          <p:cNvSpPr txBox="1"/>
          <p:nvPr/>
        </p:nvSpPr>
        <p:spPr>
          <a:xfrm>
            <a:off x="1026884" y="5109351"/>
            <a:ext cx="368402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b="1" dirty="0"/>
              <a:t>Insertion Anomaly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E7F9F-2C9F-47E3-B9E7-E959CAFC742D}"/>
              </a:ext>
            </a:extLst>
          </p:cNvPr>
          <p:cNvSpPr txBox="1"/>
          <p:nvPr/>
        </p:nvSpPr>
        <p:spPr>
          <a:xfrm>
            <a:off x="6762666" y="5070925"/>
            <a:ext cx="3126818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B. Normalization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FC03E-0F1A-41FE-B917-ED5FD222D62F}"/>
              </a:ext>
            </a:extLst>
          </p:cNvPr>
          <p:cNvSpPr txBox="1"/>
          <p:nvPr/>
        </p:nvSpPr>
        <p:spPr>
          <a:xfrm>
            <a:off x="1026884" y="5996042"/>
            <a:ext cx="3806876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C. </a:t>
            </a:r>
            <a:r>
              <a:rPr lang="en-US" sz="3200" b="1" dirty="0" err="1"/>
              <a:t>Updation</a:t>
            </a:r>
            <a:r>
              <a:rPr lang="en-US" sz="3200" b="1" dirty="0"/>
              <a:t> Anomaly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DA465-825C-4A08-B16B-8978B548C3AD}"/>
              </a:ext>
            </a:extLst>
          </p:cNvPr>
          <p:cNvSpPr txBox="1"/>
          <p:nvPr/>
        </p:nvSpPr>
        <p:spPr>
          <a:xfrm>
            <a:off x="6762666" y="6051460"/>
            <a:ext cx="3840475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D. Deletion Anomaly</a:t>
            </a:r>
          </a:p>
        </p:txBody>
      </p:sp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E9B3F05F-70EB-4EDD-8663-9CA22C59A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52946"/>
              </p:ext>
            </p:extLst>
          </p:nvPr>
        </p:nvGraphicFramePr>
        <p:xfrm>
          <a:off x="1026885" y="968455"/>
          <a:ext cx="10138231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1001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 err="1"/>
                        <a:t>Lyhour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1002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WEP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 dirty="0"/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1003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Kunthy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WEP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Ronan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 dirty="0"/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1004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Channary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WEP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Ronan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 dirty="0"/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Vantheav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WEP 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Ronan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strike="sngStrike" dirty="0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Sophea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 dirty="0">
                          <a:solidFill>
                            <a:schemeClr val="tx1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Ronan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strike="sngStrike" dirty="0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FA8AA58-D7A4-4777-8A5F-329A3C2ED9BD}"/>
              </a:ext>
            </a:extLst>
          </p:cNvPr>
          <p:cNvSpPr/>
          <p:nvPr/>
        </p:nvSpPr>
        <p:spPr>
          <a:xfrm>
            <a:off x="1026884" y="1440874"/>
            <a:ext cx="10326916" cy="336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7F1F-2AC2-449D-863B-C1630D3A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06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	SELECT THE BEST ANSWER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4E01E-00A8-431E-B9F2-ADC17C9EE3BE}"/>
              </a:ext>
            </a:extLst>
          </p:cNvPr>
          <p:cNvSpPr txBox="1"/>
          <p:nvPr/>
        </p:nvSpPr>
        <p:spPr>
          <a:xfrm>
            <a:off x="1026884" y="5109351"/>
            <a:ext cx="368402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b="1" dirty="0"/>
              <a:t>Insertion Anomaly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E7F9F-2C9F-47E3-B9E7-E959CAFC742D}"/>
              </a:ext>
            </a:extLst>
          </p:cNvPr>
          <p:cNvSpPr txBox="1"/>
          <p:nvPr/>
        </p:nvSpPr>
        <p:spPr>
          <a:xfrm>
            <a:off x="6762666" y="5070925"/>
            <a:ext cx="3126818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B. Normalization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FC03E-0F1A-41FE-B917-ED5FD222D62F}"/>
              </a:ext>
            </a:extLst>
          </p:cNvPr>
          <p:cNvSpPr txBox="1"/>
          <p:nvPr/>
        </p:nvSpPr>
        <p:spPr>
          <a:xfrm>
            <a:off x="1026884" y="5996042"/>
            <a:ext cx="3806876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C. </a:t>
            </a:r>
            <a:r>
              <a:rPr lang="en-US" sz="3200" b="1" dirty="0" err="1"/>
              <a:t>Updation</a:t>
            </a:r>
            <a:r>
              <a:rPr lang="en-US" sz="3200" b="1" dirty="0"/>
              <a:t> Anomaly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DA465-825C-4A08-B16B-8978B548C3AD}"/>
              </a:ext>
            </a:extLst>
          </p:cNvPr>
          <p:cNvSpPr txBox="1"/>
          <p:nvPr/>
        </p:nvSpPr>
        <p:spPr>
          <a:xfrm>
            <a:off x="6762666" y="6051460"/>
            <a:ext cx="3840475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D. Deletion Anomaly</a:t>
            </a:r>
          </a:p>
        </p:txBody>
      </p:sp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C9181412-782E-4DAD-9566-6D11AF247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35072"/>
              </p:ext>
            </p:extLst>
          </p:nvPr>
        </p:nvGraphicFramePr>
        <p:xfrm>
          <a:off x="1026884" y="1100725"/>
          <a:ext cx="10118202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387856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Ronan </a:t>
                      </a:r>
                      <a:r>
                        <a:rPr lang="en-GB" strike="noStrike" dirty="0"/>
                        <a:t> </a:t>
                      </a:r>
                      <a:r>
                        <a:rPr lang="en-GB" strike="noStrike" dirty="0">
                          <a:solidFill>
                            <a:srgbClr val="FF0000"/>
                          </a:solidFill>
                        </a:rPr>
                        <a:t>Rady</a:t>
                      </a:r>
                      <a:endParaRPr lang="en-GB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Vantheav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Sophea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89A365A-DD6A-4944-9563-71314F33DADC}"/>
              </a:ext>
            </a:extLst>
          </p:cNvPr>
          <p:cNvSpPr/>
          <p:nvPr/>
        </p:nvSpPr>
        <p:spPr>
          <a:xfrm>
            <a:off x="5478812" y="1463873"/>
            <a:ext cx="1503880" cy="336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118479-E62C-4F4D-BD2A-3F13B6F594ED}"/>
              </a:ext>
            </a:extLst>
          </p:cNvPr>
          <p:cNvSpPr/>
          <p:nvPr/>
        </p:nvSpPr>
        <p:spPr>
          <a:xfrm>
            <a:off x="5478812" y="3189765"/>
            <a:ext cx="1503880" cy="449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3353-B768-4E84-A1A2-5EC62670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redundancy problem?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F6B34-E73F-40C5-9F53-F03DE739913F}"/>
              </a:ext>
            </a:extLst>
          </p:cNvPr>
          <p:cNvSpPr txBox="1"/>
          <p:nvPr/>
        </p:nvSpPr>
        <p:spPr>
          <a:xfrm>
            <a:off x="960092" y="1689023"/>
            <a:ext cx="180850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b="1" dirty="0"/>
              <a:t> 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88DE7-815E-44C5-9238-694A6677FE59}"/>
              </a:ext>
            </a:extLst>
          </p:cNvPr>
          <p:cNvSpPr txBox="1"/>
          <p:nvPr/>
        </p:nvSpPr>
        <p:spPr>
          <a:xfrm>
            <a:off x="3326738" y="1689022"/>
            <a:ext cx="3126818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B. Normalization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4EE3A-4E97-4F14-B386-E0108F8079DC}"/>
              </a:ext>
            </a:extLst>
          </p:cNvPr>
          <p:cNvSpPr txBox="1"/>
          <p:nvPr/>
        </p:nvSpPr>
        <p:spPr>
          <a:xfrm>
            <a:off x="7050903" y="1689021"/>
            <a:ext cx="3782382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C. Designing Diagram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0AF966-6199-4964-A617-84529A15D1AE}"/>
              </a:ext>
            </a:extLst>
          </p:cNvPr>
          <p:cNvSpPr txBox="1">
            <a:spLocks/>
          </p:cNvSpPr>
          <p:nvPr/>
        </p:nvSpPr>
        <p:spPr>
          <a:xfrm>
            <a:off x="838200" y="4108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has got 5 rules.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True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False  </a:t>
            </a:r>
          </a:p>
        </p:txBody>
      </p:sp>
    </p:spTree>
    <p:extLst>
      <p:ext uri="{BB962C8B-B14F-4D97-AF65-F5344CB8AC3E}">
        <p14:creationId xmlns:p14="http://schemas.microsoft.com/office/powerpoint/2010/main" val="264687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32953D-C61F-4C89-B2A2-1726D0755311}"/>
              </a:ext>
            </a:extLst>
          </p:cNvPr>
          <p:cNvSpPr txBox="1">
            <a:spLocks/>
          </p:cNvSpPr>
          <p:nvPr/>
        </p:nvSpPr>
        <p:spPr>
          <a:xfrm>
            <a:off x="625764" y="2408895"/>
            <a:ext cx="10515600" cy="13255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NF Rule 2, one column can contain the same data type.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True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False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865929-8DA3-4A0B-8AE9-1ECC1AA81750}"/>
              </a:ext>
            </a:extLst>
          </p:cNvPr>
          <p:cNvSpPr txBox="1">
            <a:spLocks/>
          </p:cNvSpPr>
          <p:nvPr/>
        </p:nvSpPr>
        <p:spPr>
          <a:xfrm>
            <a:off x="625764" y="575475"/>
            <a:ext cx="10515600" cy="132556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NF, rule 1: one column can contain single value.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True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False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C0E40F-90FF-4E09-A220-6E66BAADDC70}"/>
              </a:ext>
            </a:extLst>
          </p:cNvPr>
          <p:cNvSpPr txBox="1">
            <a:spLocks/>
          </p:cNvSpPr>
          <p:nvPr/>
        </p:nvSpPr>
        <p:spPr>
          <a:xfrm>
            <a:off x="625764" y="4565586"/>
            <a:ext cx="10515600" cy="13255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NF Rule 3, one table can have the same column names.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True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300" dirty="0"/>
              <a:t>False  </a:t>
            </a:r>
          </a:p>
        </p:txBody>
      </p:sp>
    </p:spTree>
    <p:extLst>
      <p:ext uri="{BB962C8B-B14F-4D97-AF65-F5344CB8AC3E}">
        <p14:creationId xmlns:p14="http://schemas.microsoft.com/office/powerpoint/2010/main" val="7517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0220-F64A-403D-99C8-BC5608AF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C571-BF35-4189-AF44-EE84D5EB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Free Vector | Great job sticker collection">
            <a:extLst>
              <a:ext uri="{FF2B5EF4-FFF2-40B4-BE49-F238E27FC236}">
                <a16:creationId xmlns:a16="http://schemas.microsoft.com/office/drawing/2014/main" id="{106A9090-1993-473B-9B21-CF9A9103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8" y="134073"/>
            <a:ext cx="6042890" cy="60428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7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372</Words>
  <Application>Microsoft Office PowerPoint</Application>
  <PresentationFormat>Widescreen</PresentationFormat>
  <Paragraphs>143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SELECT THE BEST ANSWER </vt:lpstr>
      <vt:lpstr> SELECT THE BEST ANSWER </vt:lpstr>
      <vt:lpstr> SELECT THE BEST ANSWER </vt:lpstr>
      <vt:lpstr> SELECT THE BEST ANSWER </vt:lpstr>
      <vt:lpstr>How to solve redundancy problem?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2021-06-07T14:06:43Z</dcterms:created>
  <dcterms:modified xsi:type="dcterms:W3CDTF">2021-06-07T23:40:50Z</dcterms:modified>
</cp:coreProperties>
</file>