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7B985-9E17-BE48-B342-BE5488DE2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D2CE1B-938D-184B-9CC8-F581B87C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260C47-191B-F74A-AE6A-50DBF15F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9F1F5-B393-BD42-AD02-A75B5DCB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9DFDC-E4EF-1847-8775-5823D34A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4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033E1-A499-D041-ADCB-A4AB5D4E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BFB95B-BCCB-CD41-8CAE-04DCDB97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D0964-CFB2-CA4A-B7F6-6E5F1479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221DB-7B64-014B-9856-6BAB7393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A0680-AACA-DE43-B6B6-D646910A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46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E5C71A-B1D4-BE4D-B155-A33458F3C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FB3A78-07B1-FD49-B66F-E5BD8822E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7C05C-9962-3644-A94C-C53B7520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4BA7-2F0E-5B49-A6E7-BFD94E86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A9C14-A458-FB48-A7D4-2F981357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18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2240A-82D0-0C46-A80D-F021D967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414B3-A63D-1F41-B2CF-20FA8DD3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5E9471-3CCC-5342-96E1-537C665D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8D9579-0D94-4047-94E0-EC65FEFA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0D8A5F-D33D-2942-BCC8-5465219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6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464AE-9D1C-9143-A620-8D266674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EE0EAC-AF8B-BE4A-9C68-DCD8CAD6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BBD7C-B727-5B4B-925C-E46C1C8F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FF85C-F7C0-4D44-AB86-844D8D33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A47BC-10DF-374D-B47C-42E64986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108DC-C9D7-DE49-89EC-5B6F260D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50E2E-22BF-8D45-8B35-0D9A3F5B0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B1E4B5-DB1F-9C41-8585-C22F0DD9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ADB45F-55CD-0749-B695-505C2CF1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CB6A8B-D286-3F40-89EB-DDDBAC02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8A72C2-B151-1741-87BF-6AF9807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3453E-18FD-4447-B0FC-DD132028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59E3C1-BD20-C746-AFFC-0640E1600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AFD8C6-E0BB-F04A-ADE3-62AA53677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9EE2B6-605E-EB44-9314-0D9FC2324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B4A9C8-609C-BB48-8DBC-0F9A9F425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FE24E5-64C6-784B-8A30-4CFA9EA1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97B7F1-13B8-CE4E-8C3E-B91362DE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EB331C-8132-5244-B4D1-93B13B14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42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BE0B-4207-0448-81EB-D2A7E004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5AABA9-3FCB-904A-BA35-D35E6943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4B2713-A51E-134B-8965-3C74B206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0E1F9B-3937-C44F-8179-9E08E749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B55A3D-8084-5341-8D27-5FEB0851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8B0CE4-5B01-5340-92D9-CEE0EF4E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496C72-5238-6F4E-899A-50E0CE60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2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8D773-8BF8-D141-BC23-602C5E81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518A2F-F35A-BA41-A816-53ADBE46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594540-98A4-A945-84E1-C902F934C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DBA6AF-F3CB-8245-999E-39C8B754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ACF111-3AB6-354F-B27A-E09A0C8C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54284C-8842-C443-B38C-890B8C10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D47EF-A9A8-7445-9B19-14966F87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00F9DF-5828-274A-838B-0EDDE3E40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A2C5B9-6451-4540-86EE-1480F187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B1D85-F88D-A441-9EF4-5773A6B1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DE4694-ED31-4E40-B126-F4191131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8EEEC1-400C-AA41-9ADF-C1DE0858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1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736212-11A2-8748-A135-9679F1DF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C2C55D-EA6F-B644-80F0-5552AF9B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45935D-DAA3-A54B-A56A-FEC55F59E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3DDA-8264-B047-816F-1B8449B5232E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DB97A-422D-C34E-9B57-4E6979096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FC4DA7-4865-7049-B829-3BF17E857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BD5A-C337-C84E-8062-FE8E897E1C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0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0B80337-0BFB-3F49-B9AD-250C816F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99148"/>
              </p:ext>
            </p:extLst>
          </p:nvPr>
        </p:nvGraphicFramePr>
        <p:xfrm>
          <a:off x="713563" y="3073061"/>
          <a:ext cx="14873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32599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452695">
                <a:tc>
                  <a:txBody>
                    <a:bodyPr/>
                    <a:lstStyle/>
                    <a:p>
                      <a:r>
                        <a:rPr lang="en-GB" sz="1000" dirty="0"/>
                        <a:t>Customer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PK</a:t>
                      </a:r>
                    </a:p>
                    <a:p>
                      <a:r>
                        <a:rPr lang="en-GB" sz="1000" dirty="0"/>
                        <a:t>Customer name</a:t>
                      </a:r>
                    </a:p>
                    <a:p>
                      <a:r>
                        <a:rPr lang="en-GB" sz="1000" dirty="0"/>
                        <a:t>Address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FK</a:t>
                      </a:r>
                    </a:p>
                    <a:p>
                      <a:r>
                        <a:rPr lang="en-GB" sz="1000" dirty="0"/>
                        <a:t>Email</a:t>
                      </a:r>
                    </a:p>
                    <a:p>
                      <a:r>
                        <a:rPr lang="en-GB" sz="1000" dirty="0"/>
                        <a:t>Phone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78A19F0-4909-0A4D-9730-24BFE51B6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87346"/>
              </p:ext>
            </p:extLst>
          </p:nvPr>
        </p:nvGraphicFramePr>
        <p:xfrm>
          <a:off x="3632201" y="2812585"/>
          <a:ext cx="148737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33034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762843">
                <a:tc>
                  <a:txBody>
                    <a:bodyPr/>
                    <a:lstStyle/>
                    <a:p>
                      <a:r>
                        <a:rPr lang="en-GB" sz="1000" dirty="0"/>
                        <a:t>Order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PK</a:t>
                      </a:r>
                    </a:p>
                    <a:p>
                      <a:r>
                        <a:rPr lang="en-GB" sz="1000" dirty="0"/>
                        <a:t>Customer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FK</a:t>
                      </a:r>
                    </a:p>
                    <a:p>
                      <a:r>
                        <a:rPr lang="en-GB" sz="1000" dirty="0" err="1"/>
                        <a:t>OrderDate</a:t>
                      </a:r>
                      <a:endParaRPr lang="en-GB" sz="1000" dirty="0"/>
                    </a:p>
                    <a:p>
                      <a:r>
                        <a:rPr lang="en-GB" sz="1000" dirty="0"/>
                        <a:t>Price </a:t>
                      </a:r>
                    </a:p>
                    <a:p>
                      <a:r>
                        <a:rPr lang="en-GB" sz="1000" dirty="0"/>
                        <a:t>Pickup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Address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n-GB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Deliverer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n-GB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Restaurant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453046-8683-2643-B9E2-86F72E94948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00939" y="3650785"/>
            <a:ext cx="1431262" cy="3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529C43F-29B0-0B43-9A4D-8274D38A17FF}"/>
              </a:ext>
            </a:extLst>
          </p:cNvPr>
          <p:cNvSpPr txBox="1"/>
          <p:nvPr/>
        </p:nvSpPr>
        <p:spPr>
          <a:xfrm>
            <a:off x="2200939" y="3473356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AD8FCE-57EE-FC4D-A213-A3D2E37275D7}"/>
              </a:ext>
            </a:extLst>
          </p:cNvPr>
          <p:cNvSpPr txBox="1"/>
          <p:nvPr/>
        </p:nvSpPr>
        <p:spPr>
          <a:xfrm>
            <a:off x="3225205" y="3473356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6D854AA7-9C0B-C245-880E-FDC50858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54652"/>
              </p:ext>
            </p:extLst>
          </p:nvPr>
        </p:nvGraphicFramePr>
        <p:xfrm>
          <a:off x="3858440" y="5190521"/>
          <a:ext cx="1487376" cy="121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29639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Deliverer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84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Deliverer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GB" sz="1000" dirty="0"/>
                    </a:p>
                    <a:p>
                      <a:r>
                        <a:rPr lang="en-GB" sz="1000" dirty="0"/>
                        <a:t>Phone number </a:t>
                      </a:r>
                    </a:p>
                    <a:p>
                      <a:r>
                        <a:rPr lang="en-GB" sz="1000" dirty="0"/>
                        <a:t>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D81F888-4DE7-654D-BF79-C6ABA98870DF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H="1" flipV="1">
            <a:off x="4375889" y="4488985"/>
            <a:ext cx="226239" cy="70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42BB9BF-1613-314F-8F06-A92921994D4E}"/>
              </a:ext>
            </a:extLst>
          </p:cNvPr>
          <p:cNvSpPr txBox="1"/>
          <p:nvPr/>
        </p:nvSpPr>
        <p:spPr>
          <a:xfrm>
            <a:off x="4365848" y="4410454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16EAC0-A6B3-5B42-A8BB-B45480287911}"/>
              </a:ext>
            </a:extLst>
          </p:cNvPr>
          <p:cNvSpPr txBox="1"/>
          <p:nvPr/>
        </p:nvSpPr>
        <p:spPr>
          <a:xfrm>
            <a:off x="4514704" y="4942586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06D1B1D3-0059-F147-8C94-D4740583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76731"/>
              </p:ext>
            </p:extLst>
          </p:nvPr>
        </p:nvGraphicFramePr>
        <p:xfrm>
          <a:off x="6782394" y="3073061"/>
          <a:ext cx="1487376" cy="140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Restaurant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1042414">
                <a:tc>
                  <a:txBody>
                    <a:bodyPr/>
                    <a:lstStyle/>
                    <a:p>
                      <a:r>
                        <a:rPr lang="en-GB" sz="1000" dirty="0"/>
                        <a:t>Restaurant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PK</a:t>
                      </a: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Restaurant name</a:t>
                      </a: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Address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Website</a:t>
                      </a: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Phone number</a:t>
                      </a:r>
                    </a:p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49065FD-1FCD-F74E-B1C0-1A2959825609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119577" y="3650785"/>
            <a:ext cx="1662817" cy="12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7D19CDC-4BA0-6E4F-AD4C-0B2760D51B6C}"/>
              </a:ext>
            </a:extLst>
          </p:cNvPr>
          <p:cNvSpPr txBox="1"/>
          <p:nvPr/>
        </p:nvSpPr>
        <p:spPr>
          <a:xfrm>
            <a:off x="5063463" y="3478881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ABBB08C-343E-324C-90E2-491728AF41F7}"/>
              </a:ext>
            </a:extLst>
          </p:cNvPr>
          <p:cNvSpPr txBox="1"/>
          <p:nvPr/>
        </p:nvSpPr>
        <p:spPr>
          <a:xfrm>
            <a:off x="6565610" y="3578008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graphicFrame>
        <p:nvGraphicFramePr>
          <p:cNvPr id="25" name="Tableau 4">
            <a:extLst>
              <a:ext uri="{FF2B5EF4-FFF2-40B4-BE49-F238E27FC236}">
                <a16:creationId xmlns:a16="http://schemas.microsoft.com/office/drawing/2014/main" id="{9D8C95C4-F97C-0848-BB9E-3CFD36226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36683"/>
              </p:ext>
            </p:extLst>
          </p:nvPr>
        </p:nvGraphicFramePr>
        <p:xfrm>
          <a:off x="713563" y="5365952"/>
          <a:ext cx="1487376" cy="108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3095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714715">
                <a:tc>
                  <a:txBody>
                    <a:bodyPr/>
                    <a:lstStyle/>
                    <a:p>
                      <a:r>
                        <a:rPr lang="en-GB" sz="1000" dirty="0"/>
                        <a:t>Address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GB" sz="1000" dirty="0"/>
                    </a:p>
                    <a:p>
                      <a:r>
                        <a:rPr lang="en-GB" sz="1000" dirty="0"/>
                        <a:t>Street</a:t>
                      </a:r>
                    </a:p>
                    <a:p>
                      <a:r>
                        <a:rPr lang="en-GB" sz="1000" dirty="0"/>
                        <a:t>District</a:t>
                      </a:r>
                    </a:p>
                    <a:p>
                      <a:r>
                        <a:rPr lang="en-GB" sz="10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891A057-1C6F-B64B-A5A5-1A97804BA274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 flipV="1">
            <a:off x="2200939" y="4488985"/>
            <a:ext cx="2174950" cy="1417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A4E0D71-B2A8-DB40-A0AE-0AC67C8F832E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V="1">
            <a:off x="1457251" y="4292261"/>
            <a:ext cx="0" cy="107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B85AC65-F428-E846-91E7-F6DB94052E6E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7526082" y="4481235"/>
            <a:ext cx="63792" cy="221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7C1F8E0-3B2E-9E44-8C3F-F55ECEB99AEC}"/>
              </a:ext>
            </a:extLst>
          </p:cNvPr>
          <p:cNvCxnSpPr>
            <a:cxnSpLocks/>
          </p:cNvCxnSpPr>
          <p:nvPr/>
        </p:nvCxnSpPr>
        <p:spPr>
          <a:xfrm>
            <a:off x="1573619" y="6698512"/>
            <a:ext cx="6016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46F5B69-6BB0-A24D-A5F8-01DFDF0A9406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1457251" y="6446427"/>
            <a:ext cx="116368" cy="25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2A52FA99-9FF3-0041-A5AC-1A1D16F3F32B}"/>
              </a:ext>
            </a:extLst>
          </p:cNvPr>
          <p:cNvSpPr txBox="1"/>
          <p:nvPr/>
        </p:nvSpPr>
        <p:spPr>
          <a:xfrm>
            <a:off x="1456072" y="5124494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7A15E96-E058-B943-A555-B0B589BA6D44}"/>
              </a:ext>
            </a:extLst>
          </p:cNvPr>
          <p:cNvSpPr txBox="1"/>
          <p:nvPr/>
        </p:nvSpPr>
        <p:spPr>
          <a:xfrm>
            <a:off x="2190011" y="5830060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822768-01D7-E14C-B98A-902D7FD74E6B}"/>
              </a:ext>
            </a:extLst>
          </p:cNvPr>
          <p:cNvSpPr txBox="1"/>
          <p:nvPr/>
        </p:nvSpPr>
        <p:spPr>
          <a:xfrm>
            <a:off x="1637121" y="6443716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D61307E-73DE-E945-A15D-F65F8C8453D4}"/>
              </a:ext>
            </a:extLst>
          </p:cNvPr>
          <p:cNvSpPr txBox="1"/>
          <p:nvPr/>
        </p:nvSpPr>
        <p:spPr>
          <a:xfrm>
            <a:off x="1435990" y="4382085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A51CE45-23BA-DA42-B31A-851E56CDBD25}"/>
              </a:ext>
            </a:extLst>
          </p:cNvPr>
          <p:cNvSpPr txBox="1"/>
          <p:nvPr/>
        </p:nvSpPr>
        <p:spPr>
          <a:xfrm>
            <a:off x="3519085" y="4512897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BA6870B-353B-D741-B3CE-4CDB19367F07}"/>
              </a:ext>
            </a:extLst>
          </p:cNvPr>
          <p:cNvSpPr txBox="1"/>
          <p:nvPr/>
        </p:nvSpPr>
        <p:spPr>
          <a:xfrm>
            <a:off x="7597561" y="4506367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A95BB883-CD69-CC4A-82CB-868EB9F8C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37722"/>
              </p:ext>
            </p:extLst>
          </p:nvPr>
        </p:nvGraphicFramePr>
        <p:xfrm>
          <a:off x="3576087" y="457085"/>
          <a:ext cx="1487376" cy="121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296398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OrderFood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84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Meal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n-GB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Order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CCF54B7-F6C7-7644-8EB7-CDF135571835}"/>
              </a:ext>
            </a:extLst>
          </p:cNvPr>
          <p:cNvCxnSpPr>
            <a:cxnSpLocks/>
            <a:stCxn id="53" idx="2"/>
            <a:endCxn id="5" idx="0"/>
          </p:cNvCxnSpPr>
          <p:nvPr/>
        </p:nvCxnSpPr>
        <p:spPr>
          <a:xfrm>
            <a:off x="4319775" y="1667479"/>
            <a:ext cx="56114" cy="114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63862D21-F493-8042-B5A9-58C575A9970F}"/>
              </a:ext>
            </a:extLst>
          </p:cNvPr>
          <p:cNvSpPr txBox="1"/>
          <p:nvPr/>
        </p:nvSpPr>
        <p:spPr>
          <a:xfrm>
            <a:off x="4317416" y="1678320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D3F4E8C-F30B-804E-B9BD-3F43FD5AEDC8}"/>
              </a:ext>
            </a:extLst>
          </p:cNvPr>
          <p:cNvSpPr txBox="1"/>
          <p:nvPr/>
        </p:nvSpPr>
        <p:spPr>
          <a:xfrm>
            <a:off x="4357285" y="2603524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graphicFrame>
        <p:nvGraphicFramePr>
          <p:cNvPr id="59" name="Tableau 58">
            <a:extLst>
              <a:ext uri="{FF2B5EF4-FFF2-40B4-BE49-F238E27FC236}">
                <a16:creationId xmlns:a16="http://schemas.microsoft.com/office/drawing/2014/main" id="{302834BD-AB43-C249-A218-8670EDD4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86167"/>
              </p:ext>
            </p:extLst>
          </p:nvPr>
        </p:nvGraphicFramePr>
        <p:xfrm>
          <a:off x="7037570" y="474998"/>
          <a:ext cx="14873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376">
                  <a:extLst>
                    <a:ext uri="{9D8B030D-6E8A-4147-A177-3AD203B41FA5}">
                      <a16:colId xmlns:a16="http://schemas.microsoft.com/office/drawing/2014/main" val="1052824286"/>
                    </a:ext>
                  </a:extLst>
                </a:gridCol>
              </a:tblGrid>
              <a:tr h="33110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Food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94559"/>
                  </a:ext>
                </a:extLst>
              </a:tr>
              <a:tr h="764610">
                <a:tc>
                  <a:txBody>
                    <a:bodyPr/>
                    <a:lstStyle/>
                    <a:p>
                      <a:r>
                        <a:rPr lang="en-GB" sz="1000" dirty="0"/>
                        <a:t>Meal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lang="en-GB" sz="1000" dirty="0"/>
                    </a:p>
                    <a:p>
                      <a:r>
                        <a:rPr lang="en-GB" sz="1000" dirty="0"/>
                        <a:t>Meal name</a:t>
                      </a:r>
                    </a:p>
                    <a:p>
                      <a:r>
                        <a:rPr lang="en-GB" sz="1000" dirty="0"/>
                        <a:t>Unit Price</a:t>
                      </a:r>
                    </a:p>
                    <a:p>
                      <a:r>
                        <a:rPr lang="en-GB" sz="1000" dirty="0"/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Restaurant id 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93455"/>
                  </a:ext>
                </a:extLst>
              </a:tr>
            </a:tbl>
          </a:graphicData>
        </a:graphic>
      </p:graphicFrame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9EC5910-4F18-7F44-82BE-5DB003D12797}"/>
              </a:ext>
            </a:extLst>
          </p:cNvPr>
          <p:cNvCxnSpPr>
            <a:cxnSpLocks/>
            <a:stCxn id="59" idx="1"/>
            <a:endCxn id="53" idx="3"/>
          </p:cNvCxnSpPr>
          <p:nvPr/>
        </p:nvCxnSpPr>
        <p:spPr>
          <a:xfrm flipH="1" flipV="1">
            <a:off x="5063463" y="1062282"/>
            <a:ext cx="1974107" cy="2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34FDBBE6-5A28-C34E-A94B-B1722C8C925B}"/>
              </a:ext>
            </a:extLst>
          </p:cNvPr>
          <p:cNvSpPr txBox="1"/>
          <p:nvPr/>
        </p:nvSpPr>
        <p:spPr>
          <a:xfrm>
            <a:off x="5087084" y="809351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0496904-D12F-2F4E-8274-1FAFFA1856F2}"/>
              </a:ext>
            </a:extLst>
          </p:cNvPr>
          <p:cNvSpPr txBox="1"/>
          <p:nvPr/>
        </p:nvSpPr>
        <p:spPr>
          <a:xfrm>
            <a:off x="6761124" y="799328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0A4E626-27EC-0D46-8139-68DD8DC69526}"/>
              </a:ext>
            </a:extLst>
          </p:cNvPr>
          <p:cNvCxnSpPr>
            <a:cxnSpLocks/>
            <a:stCxn id="59" idx="2"/>
            <a:endCxn id="19" idx="0"/>
          </p:cNvCxnSpPr>
          <p:nvPr/>
        </p:nvCxnSpPr>
        <p:spPr>
          <a:xfrm flipH="1">
            <a:off x="7526082" y="1694198"/>
            <a:ext cx="255176" cy="1378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368DBEC7-7CB9-154D-B157-E1029D68E18A}"/>
              </a:ext>
            </a:extLst>
          </p:cNvPr>
          <p:cNvSpPr txBox="1"/>
          <p:nvPr/>
        </p:nvSpPr>
        <p:spPr>
          <a:xfrm>
            <a:off x="7526082" y="2842229"/>
            <a:ext cx="27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D6FECE9-AB3D-864F-8B6E-EEE709E62188}"/>
              </a:ext>
            </a:extLst>
          </p:cNvPr>
          <p:cNvSpPr txBox="1"/>
          <p:nvPr/>
        </p:nvSpPr>
        <p:spPr>
          <a:xfrm>
            <a:off x="7710384" y="1757198"/>
            <a:ext cx="463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1800011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97</Words>
  <Application>Microsoft Macintosh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3420</cp:lastModifiedBy>
  <cp:revision>13</cp:revision>
  <dcterms:created xsi:type="dcterms:W3CDTF">2021-06-09T07:57:47Z</dcterms:created>
  <dcterms:modified xsi:type="dcterms:W3CDTF">2021-06-23T16:38:41Z</dcterms:modified>
</cp:coreProperties>
</file>