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572" r:id="rId2"/>
    <p:sldId id="661" r:id="rId3"/>
    <p:sldId id="650" r:id="rId4"/>
    <p:sldId id="656" r:id="rId5"/>
    <p:sldId id="660" r:id="rId6"/>
    <p:sldId id="6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194"/>
    <a:srgbClr val="0000FF"/>
    <a:srgbClr val="006089"/>
    <a:srgbClr val="FF8A07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5775"/>
  </p:normalViewPr>
  <p:slideViewPr>
    <p:cSldViewPr snapToGrid="0" snapToObjects="1">
      <p:cViewPr varScale="1">
        <p:scale>
          <a:sx n="79" d="100"/>
          <a:sy n="79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2567-496C-054B-BE58-151A45A20D62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81D72-4B74-1B48-80B1-25C3D4EB51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1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24043-A2E4-CC44-9151-D9075A421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713921-A546-9347-877C-C610564D8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6B1ED0-1AF9-1240-AE39-A6ACB0E1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E434F-B4EE-DE4A-9A26-6F6CB0D9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50156F-9A1E-F341-95E1-0AE9F4F9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8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2B929-B4D3-A14D-AE02-DC3FC621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CF03DA-61FD-F741-9D6E-8A636FCDA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73A6FD-398F-4643-9D60-DDDEF74A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6FD483-14FC-DE4A-B45A-7CC1A373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60C0EA-880E-6B41-ACB1-EB32162E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7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83B488-FDE1-6E48-A051-ABB9EF060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581505-6CFB-BE43-930B-43A6ADD0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B3F410-3E32-0D43-B4F5-ADF2C8B9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1768B8-216D-D646-9FEE-1F10D257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D98C2-3C6E-2346-923E-363B42A6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07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2DDC6-DE94-8240-A817-878211D3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F90D6-73B8-364D-BC1B-B50C3D69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6893CA-370C-BB41-9BB2-E21BAD8B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7E25F4-8EE2-7B40-9BC9-DF5E9AB7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D171D4-9239-A542-90FD-DFF1BF89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0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7645A-473A-8E4A-A45D-B61B3F64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CA33E-565E-3540-97DA-1BE5FFA6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18C21B-E723-E64E-801A-5464847B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FCC53C-4291-664D-B834-03EEA39A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95741-9816-D948-801D-EF0DC2F8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68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BCC12-2B12-9048-9E78-79FF18D3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CC46C-31F8-034D-A55E-169AB726E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FC4320-DAD1-A441-B5B8-49165FC05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8CD127-B0AD-BD40-A9EF-E224E450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8F42AD-B6D0-CB44-9148-661CE6F2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33D496-A9B5-F148-9225-56027383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D83F0-83D2-E74F-A108-884E1CC7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1E7FF-29EF-A043-8187-DF18DB24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115500-3E1A-F841-9AFD-0BDAB2326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86512E-22C7-9B4B-9215-2BF97B4FE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E065CB-20D4-EA43-BE52-6152D7E4C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52B944-D43D-4A4E-9F93-39D3F845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29E575-2421-1A44-B946-0FE959CA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B83343-3017-AA4D-AF14-2A09E322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56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0768B-B51F-9341-94EE-52BFCA62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1AE058-2E24-DF49-876D-B881700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52D8A3-6C50-D74D-97D4-3969C6CB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065137-987B-F340-B140-F11A905D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88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C45A7D-4500-6C45-84D4-4860EFA7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9C8C35-A5EA-7F4E-9275-974F8592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F070AD-6EA4-5C4B-8B6D-39137DDB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52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25804-AC3C-B74C-B471-46D12576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BA04BB-4959-394F-95C1-DD414E7B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E46BBA-1E0E-A949-B677-66295D85D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7229CC-D35C-064E-98B6-A43E4ECD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F051C8-9DB1-3E4E-84FB-E058A347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DCC5A8-031B-824A-B18D-8B39E302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52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D2DC2-E240-E54D-896E-6A7E4BC1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5A7D64-EE0A-4B41-A155-C88011E4D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560937-8890-554A-8BC1-168708D1B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BA4FA5-1574-2842-A085-3BBE604B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02C8C0-921D-D045-8393-0C899BBE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63A42-B393-2845-8CA9-59DAD3D4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21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C27189-8759-9F4F-A9C8-E38378A9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079450-20CD-1140-8C27-AAF940FC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E5140-B5FA-7A42-AF65-A47AF0C0B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5EFD-61F6-1A4E-AAF9-2039BD2F35C1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92E0A-F344-344A-8243-55FDCC68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9159F8-F890-6848-9944-D76D47235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6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un Customer Service Quiz - Which Customer Service Hero Are You? -  CXService360 - Customer Service Articles, Stories and more">
            <a:extLst>
              <a:ext uri="{FF2B5EF4-FFF2-40B4-BE49-F238E27FC236}">
                <a16:creationId xmlns:a16="http://schemas.microsoft.com/office/drawing/2014/main" id="{41410B02-6ECD-4A02-BE1E-2391A5A9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85" y="-1"/>
            <a:ext cx="8415207" cy="6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6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2A12A5-B884-4B51-9C8B-AED117CECF23}"/>
              </a:ext>
            </a:extLst>
          </p:cNvPr>
          <p:cNvSpPr txBox="1">
            <a:spLocks/>
          </p:cNvSpPr>
          <p:nvPr/>
        </p:nvSpPr>
        <p:spPr>
          <a:xfrm>
            <a:off x="2384836" y="568905"/>
            <a:ext cx="8909936" cy="181913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is the statement to see all database in the database system ?</a:t>
            </a:r>
            <a:endParaRPr lang="en-US" sz="2000" b="1" dirty="0"/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DISPLAY DATABASES;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SHOW TABLES; 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SHOW DATABASES;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91584D-62E9-4BEB-8D91-BC85E4579B38}"/>
              </a:ext>
            </a:extLst>
          </p:cNvPr>
          <p:cNvSpPr txBox="1">
            <a:spLocks/>
          </p:cNvSpPr>
          <p:nvPr/>
        </p:nvSpPr>
        <p:spPr>
          <a:xfrm>
            <a:off x="2384836" y="2665559"/>
            <a:ext cx="8909936" cy="182916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is the statement to delete the table  </a:t>
            </a:r>
            <a:r>
              <a:rPr lang="en-US" sz="2000" b="1" dirty="0"/>
              <a:t>BestFood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DELETE  BestFood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DELETE TABLE BestFood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DROP BestFood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DROP TABLE BestFood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99E3FE-BC81-4A38-9AAB-B8064C521DAA}"/>
              </a:ext>
            </a:extLst>
          </p:cNvPr>
          <p:cNvSpPr txBox="1">
            <a:spLocks/>
          </p:cNvSpPr>
          <p:nvPr/>
        </p:nvSpPr>
        <p:spPr>
          <a:xfrm>
            <a:off x="2384836" y="4891523"/>
            <a:ext cx="8909936" cy="140043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is the statement to select the database </a:t>
            </a:r>
            <a:r>
              <a:rPr lang="en-US" sz="2000" b="1" dirty="0"/>
              <a:t>Teacher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SELECT DATABASE Teacher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USE database Teacher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USE Teacher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466" y="1154851"/>
            <a:ext cx="788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466" y="2725706"/>
            <a:ext cx="788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485" y="5146934"/>
            <a:ext cx="788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19033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2A12A5-B884-4B51-9C8B-AED117CECF23}"/>
              </a:ext>
            </a:extLst>
          </p:cNvPr>
          <p:cNvSpPr txBox="1">
            <a:spLocks/>
          </p:cNvSpPr>
          <p:nvPr/>
        </p:nvSpPr>
        <p:spPr>
          <a:xfrm>
            <a:off x="2384836" y="568905"/>
            <a:ext cx="8909936" cy="181913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is the statement to create a table </a:t>
            </a:r>
            <a:r>
              <a:rPr lang="en-US" sz="2000" b="1" dirty="0"/>
              <a:t>Pet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CREATE TABLE Pet;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CREATE  Pet; 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CREATE TB Pet;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91584D-62E9-4BEB-8D91-BC85E4579B38}"/>
              </a:ext>
            </a:extLst>
          </p:cNvPr>
          <p:cNvSpPr txBox="1">
            <a:spLocks/>
          </p:cNvSpPr>
          <p:nvPr/>
        </p:nvSpPr>
        <p:spPr>
          <a:xfrm>
            <a:off x="2384836" y="2665559"/>
            <a:ext cx="8909936" cy="138547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is the statement to show all tables in your database system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SHOW TABLE;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SHOW TABLES;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DISPLAY TABLES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99E3FE-BC81-4A38-9AAB-B8064C521DAA}"/>
              </a:ext>
            </a:extLst>
          </p:cNvPr>
          <p:cNvSpPr txBox="1">
            <a:spLocks/>
          </p:cNvSpPr>
          <p:nvPr/>
        </p:nvSpPr>
        <p:spPr>
          <a:xfrm>
            <a:off x="2384836" y="4454385"/>
            <a:ext cx="8909936" cy="140043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To create a table, you need to select a database. 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True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False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466" y="1154851"/>
            <a:ext cx="788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466" y="2725706"/>
            <a:ext cx="788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485" y="4709796"/>
            <a:ext cx="788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21480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2A12A5-B884-4B51-9C8B-AED117CECF23}"/>
              </a:ext>
            </a:extLst>
          </p:cNvPr>
          <p:cNvSpPr txBox="1">
            <a:spLocks/>
          </p:cNvSpPr>
          <p:nvPr/>
        </p:nvSpPr>
        <p:spPr>
          <a:xfrm>
            <a:off x="2114380" y="904735"/>
            <a:ext cx="9128876" cy="181913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Which statement is used to  change  the column “firstName” type to varchar(150)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ALTER TABLE person MODIFY </a:t>
            </a:r>
            <a:r>
              <a:rPr lang="en-US" sz="2000" dirty="0" err="1"/>
              <a:t>firstname</a:t>
            </a:r>
            <a:r>
              <a:rPr lang="en-US" sz="2000" dirty="0"/>
              <a:t> varchar (150);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ALTER TABLE person  </a:t>
            </a:r>
            <a:r>
              <a:rPr lang="en-US" sz="2000" dirty="0" err="1"/>
              <a:t>firstname</a:t>
            </a:r>
            <a:r>
              <a:rPr lang="en-US" sz="2000" dirty="0"/>
              <a:t> varchar 150;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ALTER TABLE person CHANGE </a:t>
            </a:r>
            <a:r>
              <a:rPr lang="en-US" sz="2000" dirty="0" err="1"/>
              <a:t>firstname</a:t>
            </a:r>
            <a:r>
              <a:rPr lang="en-US" sz="2000" dirty="0"/>
              <a:t> TO varchar();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99E3FE-BC81-4A38-9AAB-B8064C521DAA}"/>
              </a:ext>
            </a:extLst>
          </p:cNvPr>
          <p:cNvSpPr txBox="1">
            <a:spLocks/>
          </p:cNvSpPr>
          <p:nvPr/>
        </p:nvSpPr>
        <p:spPr>
          <a:xfrm>
            <a:off x="2114380" y="3429013"/>
            <a:ext cx="8575085" cy="181913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is the statement to delete a column named “email” in person table.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ALTER TABLE person DROP email;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DROP email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ALTER TABLE person DROP COLUMN email;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DROP email in TABLE person;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466" y="1154851"/>
            <a:ext cx="788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485" y="3949198"/>
            <a:ext cx="788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298132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4360" y="1357270"/>
            <a:ext cx="6096000" cy="20313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Person (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personnId int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lastName varchar(255)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firstName varchar(255),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age int,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(ID)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985" y="456201"/>
            <a:ext cx="788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8648" y="610089"/>
            <a:ext cx="6632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Look at this SQL statement to create the table Person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8648" y="3958596"/>
            <a:ext cx="6632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this record is valid in this TABLE 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07334"/>
              </p:ext>
            </p:extLst>
          </p:nvPr>
        </p:nvGraphicFramePr>
        <p:xfrm>
          <a:off x="1738648" y="4557867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80104" y="60350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2597" y="6040192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8915" y="59625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61408" y="596766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8115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4360" y="1357270"/>
            <a:ext cx="6096000" cy="20313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Person (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int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NOT 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lastName varchar(255)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firstName varchar(255),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age int,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(ID)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985" y="456201"/>
            <a:ext cx="1048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8648" y="610089"/>
            <a:ext cx="6632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Look at this SQL statement to create the table Person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8648" y="3958596"/>
            <a:ext cx="6632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this record is valid in this TABLE 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48119"/>
              </p:ext>
            </p:extLst>
          </p:nvPr>
        </p:nvGraphicFramePr>
        <p:xfrm>
          <a:off x="1738648" y="4557867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80104" y="60350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2597" y="6040192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8915" y="59625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61408" y="596766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578499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373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Admin</cp:lastModifiedBy>
  <cp:revision>123</cp:revision>
  <dcterms:created xsi:type="dcterms:W3CDTF">2021-06-11T04:04:33Z</dcterms:created>
  <dcterms:modified xsi:type="dcterms:W3CDTF">2021-06-22T08:58:15Z</dcterms:modified>
</cp:coreProperties>
</file>