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17CF-E1C6-47F1-8AE3-ABAB60508B0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5B16-AB92-412B-B7D6-E015E975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3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17CF-E1C6-47F1-8AE3-ABAB60508B0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5B16-AB92-412B-B7D6-E015E975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17CF-E1C6-47F1-8AE3-ABAB60508B0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5B16-AB92-412B-B7D6-E015E975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2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17CF-E1C6-47F1-8AE3-ABAB60508B0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5B16-AB92-412B-B7D6-E015E975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6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17CF-E1C6-47F1-8AE3-ABAB60508B0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5B16-AB92-412B-B7D6-E015E975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4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17CF-E1C6-47F1-8AE3-ABAB60508B0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5B16-AB92-412B-B7D6-E015E975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1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17CF-E1C6-47F1-8AE3-ABAB60508B0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5B16-AB92-412B-B7D6-E015E975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1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17CF-E1C6-47F1-8AE3-ABAB60508B0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5B16-AB92-412B-B7D6-E015E975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1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17CF-E1C6-47F1-8AE3-ABAB60508B0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5B16-AB92-412B-B7D6-E015E975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6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17CF-E1C6-47F1-8AE3-ABAB60508B0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5B16-AB92-412B-B7D6-E015E975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17CF-E1C6-47F1-8AE3-ABAB60508B0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5B16-AB92-412B-B7D6-E015E975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3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317CF-E1C6-47F1-8AE3-ABAB60508B0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25B16-AB92-412B-B7D6-E015E975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1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425338"/>
              </p:ext>
            </p:extLst>
          </p:nvPr>
        </p:nvGraphicFramePr>
        <p:xfrm>
          <a:off x="1531784" y="1117677"/>
          <a:ext cx="3138155" cy="1463040"/>
        </p:xfrm>
        <a:graphic>
          <a:graphicData uri="http://schemas.openxmlformats.org/drawingml/2006/table">
            <a:tbl>
              <a:tblPr firstRow="1" firstCol="1" bandRow="1"/>
              <a:tblGrid>
                <a:gridCol w="336619"/>
                <a:gridCol w="1172736"/>
                <a:gridCol w="1628800"/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Artwork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PK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FK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art_work_id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title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year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artist_id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art_type_id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VARCHAR(200)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791775"/>
              </p:ext>
            </p:extLst>
          </p:nvPr>
        </p:nvGraphicFramePr>
        <p:xfrm>
          <a:off x="6028675" y="665303"/>
          <a:ext cx="3138155" cy="698259"/>
        </p:xfrm>
        <a:graphic>
          <a:graphicData uri="http://schemas.openxmlformats.org/drawingml/2006/table">
            <a:tbl>
              <a:tblPr firstRow="1" firstCol="1" bandRow="1"/>
              <a:tblGrid>
                <a:gridCol w="336619"/>
                <a:gridCol w="1172736"/>
                <a:gridCol w="1628800"/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ArtType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53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PK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art_type_id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INTINT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VARCHAR(200)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517189"/>
              </p:ext>
            </p:extLst>
          </p:nvPr>
        </p:nvGraphicFramePr>
        <p:xfrm>
          <a:off x="6071556" y="1849197"/>
          <a:ext cx="3138155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336619"/>
                <a:gridCol w="1172736"/>
                <a:gridCol w="1628800"/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Artist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PK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artist_id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name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birth_place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age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art_type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VARCHAR(200)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VARCHAR(200)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4669939" y="2443203"/>
            <a:ext cx="1333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40225" y="218966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1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52295" y="218966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*</a:t>
            </a:r>
            <a:endParaRPr lang="en-US" sz="1200" dirty="0">
              <a:solidFill>
                <a:schemeClr val="accent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89734"/>
              </p:ext>
            </p:extLst>
          </p:nvPr>
        </p:nvGraphicFramePr>
        <p:xfrm>
          <a:off x="1531783" y="3889420"/>
          <a:ext cx="3138155" cy="914400"/>
        </p:xfrm>
        <a:graphic>
          <a:graphicData uri="http://schemas.openxmlformats.org/drawingml/2006/table">
            <a:tbl>
              <a:tblPr firstRow="1" firstCol="1" bandRow="1"/>
              <a:tblGrid>
                <a:gridCol w="336619"/>
                <a:gridCol w="1172736"/>
                <a:gridCol w="1628800"/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ArtGroup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PK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art_group_id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VARCHAR(200)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6" name="Straight Connector 25"/>
          <p:cNvCxnSpPr>
            <a:stCxn id="5" idx="2"/>
            <a:endCxn id="19" idx="0"/>
          </p:cNvCxnSpPr>
          <p:nvPr/>
        </p:nvCxnSpPr>
        <p:spPr>
          <a:xfrm flipH="1">
            <a:off x="3100860" y="2580717"/>
            <a:ext cx="1" cy="13087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16178" y="36789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*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2386" y="261413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*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707793" y="1228464"/>
            <a:ext cx="1283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27607" y="93886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1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52295" y="9763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*</a:t>
            </a:r>
            <a:endParaRPr lang="en-US" sz="1200" dirty="0">
              <a:solidFill>
                <a:schemeClr val="accent1"/>
              </a:solidFill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242588"/>
              </p:ext>
            </p:extLst>
          </p:nvPr>
        </p:nvGraphicFramePr>
        <p:xfrm>
          <a:off x="6104615" y="3907226"/>
          <a:ext cx="3138155" cy="955348"/>
        </p:xfrm>
        <a:graphic>
          <a:graphicData uri="http://schemas.openxmlformats.org/drawingml/2006/table">
            <a:tbl>
              <a:tblPr firstRow="1" firstCol="1" bandRow="1"/>
              <a:tblGrid>
                <a:gridCol w="336619"/>
                <a:gridCol w="1172736"/>
                <a:gridCol w="1628800"/>
              </a:tblGrid>
              <a:tr h="128745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Customer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24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PK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Customer_id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Name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Address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Amount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VARCHAR(200)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VARCHAR(200)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8" name="Straight Connector 37"/>
          <p:cNvCxnSpPr/>
          <p:nvPr/>
        </p:nvCxnSpPr>
        <p:spPr>
          <a:xfrm>
            <a:off x="7770280" y="2918082"/>
            <a:ext cx="8559" cy="9584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825576" y="367890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*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70280" y="292058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*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4669939" y="4406875"/>
            <a:ext cx="1333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652295" y="412709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*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32520" y="41172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*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7761721" y="1358487"/>
            <a:ext cx="8559" cy="479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25576" y="13355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1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96895" y="16621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*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1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68</Words>
  <Application>Microsoft Office PowerPoint</Application>
  <PresentationFormat>Widescreen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4</cp:revision>
  <dcterms:created xsi:type="dcterms:W3CDTF">2021-07-12T15:26:03Z</dcterms:created>
  <dcterms:modified xsi:type="dcterms:W3CDTF">2021-07-12T15:51:43Z</dcterms:modified>
</cp:coreProperties>
</file>