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MQOI0C8q/fm8+0TL3exSF4CF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979033" y="884400"/>
            <a:ext cx="6423600" cy="4749782"/>
          </a:xfrm>
          <a:prstGeom prst="rect">
            <a:avLst/>
          </a:prstGeom>
          <a:solidFill>
            <a:srgbClr val="0000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20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 ON SELECT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7961888" y="5009651"/>
            <a:ext cx="1547253" cy="692793"/>
            <a:chOff x="2133600" y="133350"/>
            <a:chExt cx="10891624" cy="4876800"/>
          </a:xfrm>
        </p:grpSpPr>
        <p:pic>
          <p:nvPicPr>
            <p:cNvPr descr="Time timer icon - Circle Icons"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fmla="val 16667" name="adj"/>
              </a:avLst>
            </a:prstGeom>
            <a:solidFill>
              <a:srgbClr val="FFC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10 </a:t>
              </a:r>
              <a:r>
                <a:rPr b="1" i="0" lang="en-US" sz="1400" u="none" cap="none" strike="noStrik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831850" y="212436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200"/>
              <a:t>Display the first 5 products details . 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1081232" y="3590462"/>
            <a:ext cx="3620078" cy="369332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from products limit 5;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511" y="711793"/>
            <a:ext cx="5107708" cy="229540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7158757" y="3564265"/>
            <a:ext cx="3620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from products limit 6;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1081230" y="5299190"/>
            <a:ext cx="4275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from orders limit 5;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7241884" y="5299190"/>
            <a:ext cx="4673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from orders limit 5;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831850" y="212436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200"/>
              <a:t>Display all winner who their name start with R and come from Cambodia 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633" y="743075"/>
            <a:ext cx="7026636" cy="223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/>
          <p:nvPr/>
        </p:nvSpPr>
        <p:spPr>
          <a:xfrm>
            <a:off x="914975" y="3130915"/>
            <a:ext cx="1061929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winner, country FROM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country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Country= “Cambodia" AND  winner LIKE “R%“;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914974" y="6063111"/>
            <a:ext cx="1061929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winner, country FROM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nobel_table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Country= “Cambodia" AND  winner LIKE “R%“;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914974" y="5157270"/>
            <a:ext cx="1061929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winner, country FROM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nobel_table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Country= “Cambodia" AND  winner LIKE “R%%“;</a:t>
            </a:r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914974" y="4144092"/>
            <a:ext cx="1061929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winner, country FROM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nobel_table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Country= “Cambod" AND  winner LIKE “R%“;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831850" y="184727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200"/>
              <a:t>Display all winner who their name start with R and come from Cambodia 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633" y="743075"/>
            <a:ext cx="7026636" cy="2233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 txBox="1"/>
          <p:nvPr/>
        </p:nvSpPr>
        <p:spPr>
          <a:xfrm>
            <a:off x="914975" y="3130915"/>
            <a:ext cx="1061929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winner, country FROM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country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Country= “Cambodia" AND  winner LIKE “R%“;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914974" y="6063111"/>
            <a:ext cx="10619293" cy="375552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winner, country FROM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nobel_table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Country= “Cambodia" AND  winner LIKE “R%“;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914974" y="5157270"/>
            <a:ext cx="1061929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winner, country FROM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nobel_table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Country= “Cambodia" AND  winner LIKE “R%%“;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914974" y="4144092"/>
            <a:ext cx="1061929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winner, country FROM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nobel_table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Country= “Cambod" AND  winner LIKE “R%“;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0"/>
            <a:ext cx="71770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1850" y="212436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200"/>
              <a:t>Display all information of shipper, the name must be reversing the alphabets. 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104" y="752823"/>
            <a:ext cx="5218547" cy="221557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43609" y="3538800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AutoNum type="alphaUcPeriod"/>
            </a:pPr>
            <a:r>
              <a:rPr b="1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FROM Shippers order by shippername DESC;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49959" y="5178192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B.    SELECT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FROM Shippers order by shippername ASC;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345959" y="3546978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C.    SELECT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FROM Shippers order by shippername ABC;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345958" y="4993526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D.    SELECT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FROM Shippers order by shippername ABC;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1850" y="212436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200"/>
              <a:t>Display all information of shipper, the name must be reversing the alphabets. 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104" y="752823"/>
            <a:ext cx="5218547" cy="22155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43609" y="3538800"/>
            <a:ext cx="5846041" cy="369332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AutoNum type="alphaUcPeriod"/>
            </a:pP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FROM Shippers order by shippername DESC;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249959" y="5178192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B.    SELECT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FROM Shippers order by shippername ASC;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345959" y="3546978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C.    SELECT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FROM Shippers order by shippername ABC;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345958" y="4993526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D.    SELECT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FROM Shippers order by shippername ABC;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831850" y="212436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200"/>
              <a:t>Display city without any duplicate data from suppliers. 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49959" y="5178192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city from suppliers;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484" y="816099"/>
            <a:ext cx="3079318" cy="22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283298" y="3561981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city from city;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345957" y="3587485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suppliername from suppliers;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345959" y="4993526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city from suppliers;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831850" y="212436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200"/>
              <a:t>Display city without any duplicate data from shippers. 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249959" y="5178192"/>
            <a:ext cx="5846041" cy="369332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city from suppliers;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484" y="788390"/>
            <a:ext cx="3079318" cy="22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283298" y="3561981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city from city;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6345957" y="3587485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suppliername from suppliers;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6345959" y="4993526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city from suppliers;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831850" y="212436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AutoNum type="arabicPeriod"/>
            </a:pPr>
            <a:r>
              <a:rPr b="1" lang="en-US" sz="3200"/>
              <a:t>Display city without any duplicate data from shippers. 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249959" y="5178192"/>
            <a:ext cx="5846041" cy="369332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city from suppliers;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283298" y="3561981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city from city;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345957" y="3587485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suppliername from suppliers;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6345959" y="4993526"/>
            <a:ext cx="584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city from suppliers;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831850" y="212436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AutoNum type="arabicPeriod"/>
            </a:pPr>
            <a:r>
              <a:rPr b="1" lang="en-US" sz="3200"/>
              <a:t>Count the numbers of  winners who did not assign to any category. 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1081231" y="5850765"/>
            <a:ext cx="7693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count (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winner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from novel_table where category is null;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714" y="1155022"/>
            <a:ext cx="8051873" cy="255892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081231" y="4325251"/>
            <a:ext cx="8081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count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winner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from category where category is null;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081231" y="3590462"/>
            <a:ext cx="8081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count (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winner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from category where category is null;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081231" y="5114412"/>
            <a:ext cx="69636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count (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winner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from novel_table where catgory is null;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831850" y="212436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200"/>
              <a:t>Count the numbers of  winners who did not assign to any category.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1081231" y="5850765"/>
            <a:ext cx="7693314" cy="369332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count (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winner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from novel_table where category is null;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9764" y="870072"/>
            <a:ext cx="8051872" cy="2558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081231" y="4325251"/>
            <a:ext cx="8081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count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winner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from category where category is null;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081231" y="3590462"/>
            <a:ext cx="8081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count (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winner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from category where category is null;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1081231" y="5114412"/>
            <a:ext cx="69636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count (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winner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from novel_table where catgory is null;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831850" y="212436"/>
            <a:ext cx="10515600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200"/>
              <a:t>Display the first 5 products details . 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1081231" y="3590462"/>
            <a:ext cx="8081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from products limit 5;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511" y="711793"/>
            <a:ext cx="5107708" cy="22954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1081230" y="4444826"/>
            <a:ext cx="8081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from products limit 6;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081230" y="5299190"/>
            <a:ext cx="8081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from orders limit 5;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1081229" y="6153554"/>
            <a:ext cx="8081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from orders limit 5;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2021-07-29T00:36:13Z</dcterms:created>
  <dc:creator>chandy</dc:creator>
</cp:coreProperties>
</file>