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1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2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3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3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6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5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3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4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02E42-E747-48E3-A7FD-7BAFBA93C6F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6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20899" y="127546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20892" y="371607"/>
            <a:ext cx="1394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Customer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524481" y="5331098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28071" y="5575159"/>
            <a:ext cx="1298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Category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120899" y="1361840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420892" y="1605901"/>
            <a:ext cx="141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Employee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524481" y="3862906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28071" y="4106967"/>
            <a:ext cx="116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Product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833149" y="2450652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54221" y="2720471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OrderDetail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528078" y="859563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55025" y="1103624"/>
            <a:ext cx="91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Order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292485" y="553366"/>
            <a:ext cx="824817" cy="67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19562" y="3286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120899" y="2557003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547974" y="2850476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Shipper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8120899" y="3831493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376809" y="4075554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Supplier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7256592" y="833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4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6</cp:revision>
  <dcterms:created xsi:type="dcterms:W3CDTF">2021-07-29T09:07:57Z</dcterms:created>
  <dcterms:modified xsi:type="dcterms:W3CDTF">2021-08-03T10:13:08Z</dcterms:modified>
</cp:coreProperties>
</file>