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hILhpLgP6k8PVtTHTXBvQe4LO/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120899" y="127546"/>
            <a:ext cx="1764407" cy="10045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8420892" y="371607"/>
            <a:ext cx="13948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524481" y="5331098"/>
            <a:ext cx="1764407" cy="10045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828071" y="5575159"/>
            <a:ext cx="12983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120899" y="1361840"/>
            <a:ext cx="1764407" cy="10045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420892" y="1605901"/>
            <a:ext cx="14167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5524481" y="3862906"/>
            <a:ext cx="1764407" cy="10045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828071" y="4106967"/>
            <a:ext cx="11639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833149" y="2450652"/>
            <a:ext cx="1764407" cy="10045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954221" y="2720471"/>
            <a:ext cx="16433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OrderDetail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423599" y="859575"/>
            <a:ext cx="1869000" cy="100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5939025" y="1103625"/>
            <a:ext cx="12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"/>
          <p:cNvCxnSpPr/>
          <p:nvPr/>
        </p:nvCxnSpPr>
        <p:spPr>
          <a:xfrm flipH="1" rot="10800000">
            <a:off x="7292485" y="553366"/>
            <a:ext cx="824817" cy="6755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"/>
          <p:cNvSpPr txBox="1"/>
          <p:nvPr/>
        </p:nvSpPr>
        <p:spPr>
          <a:xfrm>
            <a:off x="7719562" y="32869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8120899" y="2557003"/>
            <a:ext cx="1764407" cy="10045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8547974" y="2850476"/>
            <a:ext cx="11432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Shipper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8120899" y="3831493"/>
            <a:ext cx="1764407" cy="10045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8376809" y="4075554"/>
            <a:ext cx="12137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7256592" y="83327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"/>
          <p:cNvCxnSpPr>
            <a:stCxn id="104" idx="2"/>
          </p:cNvCxnSpPr>
          <p:nvPr/>
        </p:nvCxnSpPr>
        <p:spPr>
          <a:xfrm flipH="1" rot="10800000">
            <a:off x="4700719" y="1361868"/>
            <a:ext cx="827400" cy="127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1"/>
          <p:cNvSpPr txBox="1"/>
          <p:nvPr/>
        </p:nvSpPr>
        <p:spPr>
          <a:xfrm>
            <a:off x="5121916" y="85956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7292485" y="1361840"/>
            <a:ext cx="824817" cy="5485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7" name="Google Shape;107;p1"/>
          <p:cNvSpPr txBox="1"/>
          <p:nvPr/>
        </p:nvSpPr>
        <p:spPr>
          <a:xfrm>
            <a:off x="7719562" y="136082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5126741" y="38888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"/>
          <p:cNvCxnSpPr/>
          <p:nvPr/>
        </p:nvCxnSpPr>
        <p:spPr>
          <a:xfrm>
            <a:off x="7248404" y="1347165"/>
            <a:ext cx="824815" cy="16953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1"/>
          <p:cNvSpPr txBox="1"/>
          <p:nvPr/>
        </p:nvSpPr>
        <p:spPr>
          <a:xfrm>
            <a:off x="7791831" y="22971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7675479" y="385745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"/>
          <p:cNvCxnSpPr/>
          <p:nvPr/>
        </p:nvCxnSpPr>
        <p:spPr>
          <a:xfrm flipH="1" rot="10800000">
            <a:off x="7276563" y="4333770"/>
            <a:ext cx="796656" cy="321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1"/>
          <p:cNvSpPr txBox="1"/>
          <p:nvPr/>
        </p:nvSpPr>
        <p:spPr>
          <a:xfrm>
            <a:off x="4100739" y="27676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549876" y="226273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7250480" y="396108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7267238" y="121520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7267238" y="170348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 flipH="1">
            <a:off x="6410282" y="4841702"/>
            <a:ext cx="3999" cy="48939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1"/>
          <p:cNvSpPr txBox="1"/>
          <p:nvPr/>
        </p:nvSpPr>
        <p:spPr>
          <a:xfrm>
            <a:off x="6493037" y="500040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26741" y="388886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"/>
          <p:cNvCxnSpPr>
            <a:endCxn id="119" idx="2"/>
          </p:cNvCxnSpPr>
          <p:nvPr/>
        </p:nvCxnSpPr>
        <p:spPr>
          <a:xfrm>
            <a:off x="4121084" y="3447900"/>
            <a:ext cx="1156500" cy="810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1"/>
          <p:cNvSpPr txBox="1"/>
          <p:nvPr/>
        </p:nvSpPr>
        <p:spPr>
          <a:xfrm>
            <a:off x="4171360" y="331494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6416521" y="479641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2021-07-29T09:07:57Z</dcterms:created>
  <dc:creator>RONAN</dc:creator>
</cp:coreProperties>
</file>