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8999525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YpleO8cLxmnblE8NQXxFE7wLq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E43B17-DF98-456F-A83C-36998CCE58B9}">
  <a:tblStyle styleId="{24E43B17-DF98-456F-A83C-36998CCE58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 rot="5400000">
            <a:off x="8044330" y="2739965"/>
            <a:ext cx="7626692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1744238" y="-275079"/>
            <a:ext cx="7626692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982514" y="2243636"/>
            <a:ext cx="12420184" cy="37435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87"/>
              <a:buFont typeface="Arial"/>
              <a:buNone/>
              <a:defRPr sz="708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982514" y="6022609"/>
            <a:ext cx="12420184" cy="1968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2835"/>
              <a:buNone/>
              <a:defRPr sz="2835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362"/>
              <a:buNone/>
              <a:defRPr sz="2362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990014" y="2395710"/>
            <a:ext cx="6120091" cy="571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7290108" y="2395710"/>
            <a:ext cx="6120091" cy="571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991890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991891" y="2206137"/>
            <a:ext cx="6091965" cy="1081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b="1" sz="2835"/>
            </a:lvl1pPr>
            <a:lvl2pPr indent="-2286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b="1" sz="2362"/>
            </a:lvl2pPr>
            <a:lvl3pPr indent="-2286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b="1" sz="2126"/>
            </a:lvl3pPr>
            <a:lvl4pPr indent="-2286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4pPr>
            <a:lvl5pPr indent="-2286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5pPr>
            <a:lvl6pPr indent="-2286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6pPr>
            <a:lvl7pPr indent="-2286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7pPr>
            <a:lvl8pPr indent="-2286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8pPr>
            <a:lvl9pPr indent="-2286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991891" y="3287331"/>
            <a:ext cx="6091965" cy="4835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3" type="body"/>
          </p:nvPr>
        </p:nvSpPr>
        <p:spPr>
          <a:xfrm>
            <a:off x="7290108" y="2206137"/>
            <a:ext cx="6121966" cy="1081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b="1" sz="2835"/>
            </a:lvl1pPr>
            <a:lvl2pPr indent="-2286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b="1" sz="2362"/>
            </a:lvl2pPr>
            <a:lvl3pPr indent="-2286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b="1" sz="2126"/>
            </a:lvl3pPr>
            <a:lvl4pPr indent="-2286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4pPr>
            <a:lvl5pPr indent="-2286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5pPr>
            <a:lvl6pPr indent="-2286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6pPr>
            <a:lvl7pPr indent="-2286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7pPr>
            <a:lvl8pPr indent="-2286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8pPr>
            <a:lvl9pPr indent="-2286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9pPr>
          </a:lstStyle>
          <a:p/>
        </p:txBody>
      </p:sp>
      <p:sp>
        <p:nvSpPr>
          <p:cNvPr id="35" name="Google Shape;35;p11"/>
          <p:cNvSpPr txBox="1"/>
          <p:nvPr>
            <p:ph idx="4" type="body"/>
          </p:nvPr>
        </p:nvSpPr>
        <p:spPr>
          <a:xfrm>
            <a:off x="7290108" y="3287331"/>
            <a:ext cx="6121966" cy="4835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991891" y="599969"/>
            <a:ext cx="4644443" cy="20998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sz="37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6121966" y="1295767"/>
            <a:ext cx="7290108" cy="6395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863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Char char="•"/>
              <a:defRPr sz="3780"/>
            </a:lvl1pPr>
            <a:lvl2pPr indent="-438594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2pPr>
            <a:lvl3pPr indent="-408622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Char char="•"/>
              <a:defRPr sz="2835"/>
            </a:lvl3pPr>
            <a:lvl4pPr indent="-378586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4pPr>
            <a:lvl5pPr indent="-378586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5pPr>
            <a:lvl6pPr indent="-378586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6pPr>
            <a:lvl7pPr indent="-378586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7pPr>
            <a:lvl8pPr indent="-378586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8pPr>
            <a:lvl9pPr indent="-378586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991891" y="2699862"/>
            <a:ext cx="4644443" cy="5001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indent="-2286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indent="-2286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indent="-2286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indent="-2286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indent="-2286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indent="-2286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indent="-2286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indent="-2286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991891" y="599969"/>
            <a:ext cx="4644443" cy="20998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sz="378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/>
          <p:nvPr>
            <p:ph idx="2" type="pic"/>
          </p:nvPr>
        </p:nvSpPr>
        <p:spPr>
          <a:xfrm>
            <a:off x="6121966" y="1295767"/>
            <a:ext cx="7290108" cy="6395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None/>
              <a:defRPr b="0" i="0" sz="33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b="0" i="0" sz="23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b="0" i="0" sz="23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b="0" i="0" sz="23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b="0" i="0" sz="23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b="0" i="0" sz="23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None/>
              <a:defRPr b="0" i="0" sz="23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991891" y="2699862"/>
            <a:ext cx="4644443" cy="5001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indent="-2286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indent="-2286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indent="-2286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indent="-2286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indent="-2286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indent="-2286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indent="-2286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indent="-2286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 rot="5400000">
            <a:off x="4345044" y="-959320"/>
            <a:ext cx="5710124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97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594" lvl="0" marL="457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b="0" i="0" sz="330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8622" lvl="1" marL="9144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8586" lvl="2" marL="13716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Char char="•"/>
              <a:defRPr b="0" i="0" sz="23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3600" lvl="3" marL="18288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b="0" i="0" sz="21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3601" lvl="4" marL="22860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b="0" i="0" sz="21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3601" lvl="5" marL="27432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b="0" i="0" sz="21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3601" lvl="6" marL="32004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b="0" i="0" sz="21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3601" lvl="7" marL="36576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b="0" i="0" sz="21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3601" lvl="8" marL="4114800" marR="0" rtl="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b="0" i="0" sz="21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7"/>
              <a:buFont typeface="Arial"/>
              <a:buNone/>
              <a:defRPr b="0" i="0" sz="1417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"/>
          <p:cNvGraphicFramePr/>
          <p:nvPr/>
        </p:nvGraphicFramePr>
        <p:xfrm>
          <a:off x="5310943" y="10559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560650"/>
                <a:gridCol w="1284350"/>
                <a:gridCol w="1186225"/>
              </a:tblGrid>
              <a:tr h="3776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          STAFF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76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26"/>
                        <a:t>……………………….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79" name="Google Shape;79;p1"/>
          <p:cNvGraphicFramePr/>
          <p:nvPr/>
        </p:nvGraphicFramePr>
        <p:xfrm>
          <a:off x="438712" y="108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552275"/>
                <a:gridCol w="1390775"/>
                <a:gridCol w="1430425"/>
              </a:tblGrid>
              <a:tr h="383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CUSTOMERS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0" name="Google Shape;80;p1"/>
          <p:cNvGraphicFramePr/>
          <p:nvPr/>
        </p:nvGraphicFramePr>
        <p:xfrm>
          <a:off x="4391332" y="4455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628250"/>
                <a:gridCol w="1100475"/>
                <a:gridCol w="994925"/>
              </a:tblGrid>
              <a:tr h="231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  ​​​      STORE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231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1" name="Google Shape;81;p1"/>
          <p:cNvGraphicFramePr/>
          <p:nvPr/>
        </p:nvGraphicFramePr>
        <p:xfrm>
          <a:off x="590712" y="3981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532500"/>
                <a:gridCol w="1279025"/>
                <a:gridCol w="912150"/>
              </a:tblGrid>
              <a:tr h="4050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ORDERS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4050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2" name="Google Shape;82;p1"/>
          <p:cNvGraphicFramePr/>
          <p:nvPr/>
        </p:nvGraphicFramePr>
        <p:xfrm>
          <a:off x="2972118" y="7042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592650"/>
                <a:gridCol w="1423450"/>
                <a:gridCol w="1015150"/>
              </a:tblGrid>
              <a:tr h="383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 ORDER_DETAILS 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83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3" name="Google Shape;83;p1"/>
          <p:cNvGraphicFramePr/>
          <p:nvPr/>
        </p:nvGraphicFramePr>
        <p:xfrm>
          <a:off x="11271397" y="3026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581425"/>
                <a:gridCol w="1396500"/>
                <a:gridCol w="995925"/>
              </a:tblGrid>
              <a:tr h="369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/>
                        <a:t>           VEHICLES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4" name="Google Shape;84;p1"/>
          <p:cNvGraphicFramePr/>
          <p:nvPr/>
        </p:nvGraphicFramePr>
        <p:xfrm>
          <a:off x="9829069" y="1139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581425"/>
                <a:gridCol w="1396500"/>
                <a:gridCol w="995925"/>
              </a:tblGrid>
              <a:tr h="231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         CATEGORY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7592058" y="3125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475000"/>
                <a:gridCol w="1104475"/>
                <a:gridCol w="1238975"/>
              </a:tblGrid>
              <a:tr h="3836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  ​​​      STOCK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836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86" name="Google Shape;86;p1"/>
          <p:cNvGraphicFramePr/>
          <p:nvPr/>
        </p:nvGraphicFramePr>
        <p:xfrm>
          <a:off x="10706858" y="7426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{24E43B17-DF98-456F-A83C-36998CCE58B9}</a:tableStyleId>
              </a:tblPr>
              <a:tblGrid>
                <a:gridCol w="581425"/>
                <a:gridCol w="1396500"/>
                <a:gridCol w="995925"/>
              </a:tblGrid>
              <a:tr h="231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826" u="none" cap="none" strike="noStrike"/>
                        <a:t>                BRAND </a:t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2319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26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87" name="Google Shape;87;p1"/>
          <p:cNvSpPr txBox="1"/>
          <p:nvPr/>
        </p:nvSpPr>
        <p:spPr>
          <a:xfrm>
            <a:off x="3812184" y="304809"/>
            <a:ext cx="7345200" cy="461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ERD For </a:t>
            </a:r>
            <a:r>
              <a:rPr lang="en-US" sz="2400">
                <a:solidFill>
                  <a:srgbClr val="0000FF"/>
                </a:solidFill>
              </a:rPr>
              <a:t>vehicle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Inventory Management System 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 flipH="1" rot="10800000">
            <a:off x="6025225" y="3400325"/>
            <a:ext cx="6055800" cy="39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1732425" y="4841463"/>
            <a:ext cx="1245300" cy="22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11708900" y="349332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04200" y="4833063"/>
            <a:ext cx="4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025225" y="7303425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707025" y="6890000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1502675" y="1433600"/>
            <a:ext cx="566100" cy="25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"/>
          <p:cNvSpPr txBox="1"/>
          <p:nvPr/>
        </p:nvSpPr>
        <p:spPr>
          <a:xfrm>
            <a:off x="1581125" y="1411088"/>
            <a:ext cx="4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504200" y="3447125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97" name="Google Shape;97;p1"/>
          <p:cNvCxnSpPr/>
          <p:nvPr/>
        </p:nvCxnSpPr>
        <p:spPr>
          <a:xfrm flipH="1" rot="10800000">
            <a:off x="3236650" y="1782350"/>
            <a:ext cx="3057000" cy="21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"/>
          <p:cNvSpPr txBox="1"/>
          <p:nvPr/>
        </p:nvSpPr>
        <p:spPr>
          <a:xfrm>
            <a:off x="6321950" y="1683713"/>
            <a:ext cx="4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905175" y="3667325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flipH="1" rot="10800000">
            <a:off x="12167475" y="3377225"/>
            <a:ext cx="677100" cy="40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12931025" y="3370925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2167475" y="7042400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3" name="Google Shape;103;p1"/>
          <p:cNvCxnSpPr/>
          <p:nvPr/>
        </p:nvCxnSpPr>
        <p:spPr>
          <a:xfrm rot="10800000">
            <a:off x="11772375" y="1447650"/>
            <a:ext cx="839700" cy="15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"/>
          <p:cNvSpPr txBox="1"/>
          <p:nvPr/>
        </p:nvSpPr>
        <p:spPr>
          <a:xfrm>
            <a:off x="12684775" y="2534150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1584350" y="1509250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6" name="Google Shape;106;p1"/>
          <p:cNvCxnSpPr/>
          <p:nvPr/>
        </p:nvCxnSpPr>
        <p:spPr>
          <a:xfrm flipH="1" rot="10800000">
            <a:off x="5830025" y="1683700"/>
            <a:ext cx="901200" cy="27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"/>
          <p:cNvSpPr txBox="1"/>
          <p:nvPr/>
        </p:nvSpPr>
        <p:spPr>
          <a:xfrm>
            <a:off x="6003375" y="400962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6759450" y="1837113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cxnSp>
        <p:nvCxnSpPr>
          <p:cNvPr id="109" name="Google Shape;109;p1"/>
          <p:cNvCxnSpPr/>
          <p:nvPr/>
        </p:nvCxnSpPr>
        <p:spPr>
          <a:xfrm flipH="1">
            <a:off x="10364250" y="3241325"/>
            <a:ext cx="92730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"/>
          <p:cNvSpPr txBox="1"/>
          <p:nvPr/>
        </p:nvSpPr>
        <p:spPr>
          <a:xfrm>
            <a:off x="11033850" y="2955725"/>
            <a:ext cx="4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*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0364250" y="330882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2" name="Google Shape;112;p1"/>
          <p:cNvCxnSpPr/>
          <p:nvPr/>
        </p:nvCxnSpPr>
        <p:spPr>
          <a:xfrm flipH="1" rot="10800000">
            <a:off x="7118125" y="3863425"/>
            <a:ext cx="1410300" cy="10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"/>
          <p:cNvSpPr txBox="1"/>
          <p:nvPr/>
        </p:nvSpPr>
        <p:spPr>
          <a:xfrm>
            <a:off x="7194325" y="478782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528425" y="371352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2021-07-08T05:18:00Z</dcterms:created>
  <dc:creator>RONAN</dc:creator>
</cp:coreProperties>
</file>