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-12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3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8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9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0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6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4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3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1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3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7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4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76B79-2686-4B12-A1A0-C87FABB3AA5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8161" y="320103"/>
            <a:ext cx="2789451" cy="27366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5558" y="347984"/>
            <a:ext cx="957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LIBRARY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708564" y="987061"/>
            <a:ext cx="2064696" cy="15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53306" y="978472"/>
            <a:ext cx="1243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 name: </a:t>
            </a:r>
            <a:r>
              <a:rPr lang="en-US" sz="1400" b="1" dirty="0"/>
              <a:t>string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652840" y="1844182"/>
            <a:ext cx="2135143" cy="320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53306" y="1871319"/>
            <a:ext cx="1774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/>
              <a:t>addBook</a:t>
            </a:r>
            <a:r>
              <a:rPr lang="en-US" sz="1400" dirty="0"/>
              <a:t> () : </a:t>
            </a:r>
            <a:r>
              <a:rPr lang="en-US" sz="1400" b="1" dirty="0"/>
              <a:t>string[]</a:t>
            </a:r>
          </a:p>
        </p:txBody>
      </p:sp>
      <p:cxnSp>
        <p:nvCxnSpPr>
          <p:cNvPr id="12" name="Straight Connector 11"/>
          <p:cNvCxnSpPr>
            <a:cxnSpLocks/>
            <a:stCxn id="4" idx="3"/>
            <a:endCxn id="18" idx="1"/>
          </p:cNvCxnSpPr>
          <p:nvPr/>
        </p:nvCxnSpPr>
        <p:spPr>
          <a:xfrm flipV="1">
            <a:off x="5447612" y="1160241"/>
            <a:ext cx="1494902" cy="52816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71364" y="13245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42322" y="932377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XXX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47369" y="347984"/>
            <a:ext cx="2138289" cy="28051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544766" y="37586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6997772" y="1014941"/>
            <a:ext cx="2064696" cy="15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42514" y="1006352"/>
            <a:ext cx="1125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title : </a:t>
            </a:r>
            <a:r>
              <a:rPr lang="en-US" sz="1400" b="1" dirty="0"/>
              <a:t>string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952064" y="2163581"/>
            <a:ext cx="2135143" cy="320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42514" y="2229399"/>
            <a:ext cx="1801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/>
              <a:t>addAuthor</a:t>
            </a:r>
            <a:r>
              <a:rPr lang="en-US" sz="1400" dirty="0"/>
              <a:t> () : </a:t>
            </a:r>
            <a:r>
              <a:rPr lang="en-US" sz="1400" b="1" dirty="0"/>
              <a:t>string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83E9DE-3187-45A7-A5BA-4B232613E3A2}"/>
              </a:ext>
            </a:extLst>
          </p:cNvPr>
          <p:cNvSpPr txBox="1"/>
          <p:nvPr/>
        </p:nvSpPr>
        <p:spPr>
          <a:xfrm>
            <a:off x="2661772" y="1181673"/>
            <a:ext cx="1396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 address: </a:t>
            </a:r>
            <a:r>
              <a:rPr lang="en-US" sz="1400" b="1" dirty="0"/>
              <a:t>string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7305C7-62F3-4E91-A025-79DD2D705DD9}"/>
              </a:ext>
            </a:extLst>
          </p:cNvPr>
          <p:cNvSpPr txBox="1"/>
          <p:nvPr/>
        </p:nvSpPr>
        <p:spPr>
          <a:xfrm>
            <a:off x="2670238" y="1410270"/>
            <a:ext cx="1380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 books: </a:t>
            </a:r>
            <a:r>
              <a:rPr lang="en-US" sz="1400" b="1" dirty="0"/>
              <a:t>string[]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63D4C8-2B81-4D59-8F0D-821113A332E1}"/>
              </a:ext>
            </a:extLst>
          </p:cNvPr>
          <p:cNvSpPr txBox="1"/>
          <p:nvPr/>
        </p:nvSpPr>
        <p:spPr>
          <a:xfrm>
            <a:off x="6950980" y="1294219"/>
            <a:ext cx="2029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err="1"/>
              <a:t>yearPublished</a:t>
            </a:r>
            <a:r>
              <a:rPr lang="en-US" sz="1400" dirty="0"/>
              <a:t> : </a:t>
            </a:r>
            <a:r>
              <a:rPr lang="en-US" sz="1400" b="1" dirty="0"/>
              <a:t>number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886AED-4CF6-42C0-A917-A4D6D7630648}"/>
              </a:ext>
            </a:extLst>
          </p:cNvPr>
          <p:cNvSpPr txBox="1"/>
          <p:nvPr/>
        </p:nvSpPr>
        <p:spPr>
          <a:xfrm>
            <a:off x="6950980" y="1565150"/>
            <a:ext cx="1506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authors : </a:t>
            </a:r>
            <a:r>
              <a:rPr lang="en-US" sz="1400" b="1" dirty="0"/>
              <a:t>string[]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E1B98A-A6FA-4EEC-A916-9C23271448A0}"/>
              </a:ext>
            </a:extLst>
          </p:cNvPr>
          <p:cNvSpPr txBox="1"/>
          <p:nvPr/>
        </p:nvSpPr>
        <p:spPr>
          <a:xfrm>
            <a:off x="6967914" y="1886887"/>
            <a:ext cx="1699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publisher : </a:t>
            </a:r>
            <a:r>
              <a:rPr lang="en-US" sz="1400" b="1" dirty="0" err="1"/>
              <a:t>boolean</a:t>
            </a:r>
            <a:endParaRPr lang="en-US" sz="14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FDA263-87A1-4956-AB80-D19464D3B274}"/>
              </a:ext>
            </a:extLst>
          </p:cNvPr>
          <p:cNvSpPr/>
          <p:nvPr/>
        </p:nvSpPr>
        <p:spPr>
          <a:xfrm>
            <a:off x="6998613" y="4027794"/>
            <a:ext cx="2138289" cy="19848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62C460-DB1D-4D3C-8D9C-58AD3C6B2D71}"/>
              </a:ext>
            </a:extLst>
          </p:cNvPr>
          <p:cNvSpPr txBox="1"/>
          <p:nvPr/>
        </p:nvSpPr>
        <p:spPr>
          <a:xfrm>
            <a:off x="7589196" y="4010262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PUBLISHER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4F51C96-6BE8-477A-8E7A-A38D6296839B}"/>
              </a:ext>
            </a:extLst>
          </p:cNvPr>
          <p:cNvCxnSpPr/>
          <p:nvPr/>
        </p:nvCxnSpPr>
        <p:spPr>
          <a:xfrm>
            <a:off x="7009908" y="4389426"/>
            <a:ext cx="2064696" cy="15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6F13C62-E35E-432E-83AA-005080F7067E}"/>
              </a:ext>
            </a:extLst>
          </p:cNvPr>
          <p:cNvCxnSpPr>
            <a:cxnSpLocks/>
            <a:stCxn id="27" idx="0"/>
            <a:endCxn id="15" idx="2"/>
          </p:cNvCxnSpPr>
          <p:nvPr/>
        </p:nvCxnSpPr>
        <p:spPr>
          <a:xfrm flipH="1" flipV="1">
            <a:off x="8016514" y="3153164"/>
            <a:ext cx="181984" cy="85709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AB1BA5F-CB8F-4C56-BF65-FE33A20B138F}"/>
              </a:ext>
            </a:extLst>
          </p:cNvPr>
          <p:cNvSpPr txBox="1"/>
          <p:nvPr/>
        </p:nvSpPr>
        <p:spPr>
          <a:xfrm>
            <a:off x="6950980" y="4444842"/>
            <a:ext cx="1243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name : </a:t>
            </a:r>
            <a:r>
              <a:rPr lang="en-US" sz="1400" b="1" dirty="0"/>
              <a:t>string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015880-8052-4826-93B0-57EA711D6106}"/>
              </a:ext>
            </a:extLst>
          </p:cNvPr>
          <p:cNvSpPr txBox="1"/>
          <p:nvPr/>
        </p:nvSpPr>
        <p:spPr>
          <a:xfrm>
            <a:off x="6942514" y="4722141"/>
            <a:ext cx="1396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address : </a:t>
            </a:r>
            <a:r>
              <a:rPr lang="en-US" sz="1400" b="1" dirty="0"/>
              <a:t>string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C48E71-4AA6-4301-A215-CC4F40EA6256}"/>
              </a:ext>
            </a:extLst>
          </p:cNvPr>
          <p:cNvSpPr/>
          <p:nvPr/>
        </p:nvSpPr>
        <p:spPr>
          <a:xfrm>
            <a:off x="4124243" y="4010262"/>
            <a:ext cx="2138289" cy="19848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F18E533-A208-45FD-BA08-D396401594AE}"/>
              </a:ext>
            </a:extLst>
          </p:cNvPr>
          <p:cNvCxnSpPr>
            <a:cxnSpLocks/>
            <a:stCxn id="33" idx="0"/>
            <a:endCxn id="15" idx="2"/>
          </p:cNvCxnSpPr>
          <p:nvPr/>
        </p:nvCxnSpPr>
        <p:spPr>
          <a:xfrm flipV="1">
            <a:off x="5193388" y="3153164"/>
            <a:ext cx="2823126" cy="85709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D83F8EE-C81D-4319-A200-17E039DE5508}"/>
              </a:ext>
            </a:extLst>
          </p:cNvPr>
          <p:cNvSpPr txBox="1"/>
          <p:nvPr/>
        </p:nvSpPr>
        <p:spPr>
          <a:xfrm>
            <a:off x="4674591" y="3996869"/>
            <a:ext cx="99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D154ECB-A882-45E5-A57B-6E9B762B1AD5}"/>
              </a:ext>
            </a:extLst>
          </p:cNvPr>
          <p:cNvCxnSpPr>
            <a:cxnSpLocks/>
          </p:cNvCxnSpPr>
          <p:nvPr/>
        </p:nvCxnSpPr>
        <p:spPr>
          <a:xfrm flipV="1">
            <a:off x="4152960" y="4389426"/>
            <a:ext cx="2109572" cy="30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8C703B0-4BA6-45BF-862A-06F6DE42E726}"/>
              </a:ext>
            </a:extLst>
          </p:cNvPr>
          <p:cNvSpPr txBox="1"/>
          <p:nvPr/>
        </p:nvSpPr>
        <p:spPr>
          <a:xfrm>
            <a:off x="4124243" y="4468816"/>
            <a:ext cx="1243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name : </a:t>
            </a:r>
            <a:r>
              <a:rPr lang="en-US" sz="1400" b="1" dirty="0"/>
              <a:t>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DD501D-C44F-4EB1-8258-5F11923965A2}"/>
              </a:ext>
            </a:extLst>
          </p:cNvPr>
          <p:cNvSpPr txBox="1"/>
          <p:nvPr/>
        </p:nvSpPr>
        <p:spPr>
          <a:xfrm>
            <a:off x="5022250" y="36640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314FD8-E1F5-43B3-8C3D-CCB9AC20F7B3}"/>
              </a:ext>
            </a:extLst>
          </p:cNvPr>
          <p:cNvSpPr txBox="1"/>
          <p:nvPr/>
        </p:nvSpPr>
        <p:spPr>
          <a:xfrm>
            <a:off x="4775430" y="9099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4A3E46-FBA3-4212-8762-233C7AB8793C}"/>
              </a:ext>
            </a:extLst>
          </p:cNvPr>
          <p:cNvSpPr txBox="1"/>
          <p:nvPr/>
        </p:nvSpPr>
        <p:spPr>
          <a:xfrm>
            <a:off x="7462305" y="31531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BE6E8E5-7FDA-4D6E-92F9-7DF0D6139152}"/>
              </a:ext>
            </a:extLst>
          </p:cNvPr>
          <p:cNvSpPr txBox="1"/>
          <p:nvPr/>
        </p:nvSpPr>
        <p:spPr>
          <a:xfrm>
            <a:off x="8279262" y="370483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F7CE4DB-ADD0-4327-9F70-A2F8458A7DA4}"/>
              </a:ext>
            </a:extLst>
          </p:cNvPr>
          <p:cNvSpPr txBox="1"/>
          <p:nvPr/>
        </p:nvSpPr>
        <p:spPr>
          <a:xfrm>
            <a:off x="8044004" y="33137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C2B046-33FC-4E96-8394-6F1CAE6789A5}"/>
              </a:ext>
            </a:extLst>
          </p:cNvPr>
          <p:cNvSpPr txBox="1"/>
          <p:nvPr/>
        </p:nvSpPr>
        <p:spPr>
          <a:xfrm>
            <a:off x="6947369" y="2452255"/>
            <a:ext cx="1917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/>
              <a:t>setPublisher</a:t>
            </a:r>
            <a:r>
              <a:rPr lang="en-US" sz="1400" dirty="0"/>
              <a:t> () : </a:t>
            </a:r>
            <a:r>
              <a:rPr lang="en-US" sz="1400" b="1" dirty="0"/>
              <a:t>string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3D4395-C391-49B6-9958-E57567E1AB7D}"/>
              </a:ext>
            </a:extLst>
          </p:cNvPr>
          <p:cNvSpPr txBox="1"/>
          <p:nvPr/>
        </p:nvSpPr>
        <p:spPr>
          <a:xfrm>
            <a:off x="2651757" y="2091777"/>
            <a:ext cx="2579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/>
              <a:t>getBookFromAuthor</a:t>
            </a:r>
            <a:r>
              <a:rPr lang="en-US" sz="1400" dirty="0"/>
              <a:t> () : </a:t>
            </a:r>
            <a:r>
              <a:rPr lang="en-US" sz="1400" b="1" dirty="0"/>
              <a:t>Book[]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D2DCFD-AA5F-4956-A491-FB1852D3D85F}"/>
              </a:ext>
            </a:extLst>
          </p:cNvPr>
          <p:cNvSpPr txBox="1"/>
          <p:nvPr/>
        </p:nvSpPr>
        <p:spPr>
          <a:xfrm>
            <a:off x="2656612" y="2329873"/>
            <a:ext cx="2813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/>
              <a:t>getBookFromPublisherr</a:t>
            </a:r>
            <a:r>
              <a:rPr lang="en-US" sz="1400" dirty="0"/>
              <a:t> () : </a:t>
            </a:r>
            <a:r>
              <a:rPr lang="en-US" sz="1400" b="1" dirty="0"/>
              <a:t>Book[]</a:t>
            </a:r>
          </a:p>
        </p:txBody>
      </p:sp>
    </p:spTree>
    <p:extLst>
      <p:ext uri="{BB962C8B-B14F-4D97-AF65-F5344CB8AC3E}">
        <p14:creationId xmlns:p14="http://schemas.microsoft.com/office/powerpoint/2010/main" val="236114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82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ឡាញ់</cp:lastModifiedBy>
  <cp:revision>4</cp:revision>
  <dcterms:created xsi:type="dcterms:W3CDTF">2021-09-22T19:24:23Z</dcterms:created>
  <dcterms:modified xsi:type="dcterms:W3CDTF">2021-10-19T06:26:18Z</dcterms:modified>
</cp:coreProperties>
</file>