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2" d="100"/>
          <a:sy n="92" d="100"/>
        </p:scale>
        <p:origin x="32" y="-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5611" y="545735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3008" y="573615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School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56014" y="121269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0756" y="1204103"/>
            <a:ext cx="124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name : </a:t>
            </a:r>
            <a:r>
              <a:rPr lang="en-US" sz="1400" b="1" dirty="0"/>
              <a:t>string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10306" y="2040366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756" y="1986882"/>
            <a:ext cx="1997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addClassroom</a:t>
            </a:r>
            <a:r>
              <a:rPr lang="en-US" sz="1400" dirty="0"/>
              <a:t> () :string</a:t>
            </a:r>
            <a:endParaRPr lang="en-US" sz="14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54200" y="1465785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8814" y="15501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89772" y="1158008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XXX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94819" y="573615"/>
            <a:ext cx="2843836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06906" y="590624"/>
            <a:ext cx="191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Classroom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5094819" y="1221845"/>
            <a:ext cx="2851689" cy="1013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89964" y="1231983"/>
            <a:ext cx="124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name : </a:t>
            </a:r>
            <a:r>
              <a:rPr lang="en-US" sz="1400" b="1" dirty="0"/>
              <a:t>string</a:t>
            </a: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5099514" y="2092235"/>
            <a:ext cx="2846994" cy="1139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89964" y="2014762"/>
            <a:ext cx="1865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addStudent</a:t>
            </a:r>
            <a:r>
              <a:rPr lang="en-US" sz="1400" dirty="0"/>
              <a:t> () : </a:t>
            </a:r>
            <a:r>
              <a:rPr lang="en-US" sz="1400" b="1" dirty="0"/>
              <a:t>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90114E-DD08-42F3-851A-77211256D994}"/>
              </a:ext>
            </a:extLst>
          </p:cNvPr>
          <p:cNvSpPr txBox="1"/>
          <p:nvPr/>
        </p:nvSpPr>
        <p:spPr>
          <a:xfrm>
            <a:off x="800756" y="1411475"/>
            <a:ext cx="204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classRoom</a:t>
            </a:r>
            <a:r>
              <a:rPr lang="en-US" sz="1400" dirty="0"/>
              <a:t> : </a:t>
            </a:r>
            <a:r>
              <a:rPr lang="en-US" sz="1400" b="1" dirty="0"/>
              <a:t>classroom[]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B6DED3-D750-4E91-B88F-11C8235FE46C}"/>
              </a:ext>
            </a:extLst>
          </p:cNvPr>
          <p:cNvSpPr txBox="1"/>
          <p:nvPr/>
        </p:nvSpPr>
        <p:spPr>
          <a:xfrm>
            <a:off x="5089963" y="1411474"/>
            <a:ext cx="1301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school : </a:t>
            </a:r>
            <a:r>
              <a:rPr lang="en-US" sz="1400" b="1" dirty="0"/>
              <a:t>string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D8A5F-F3C6-4B92-9B0C-1792A035901E}"/>
              </a:ext>
            </a:extLst>
          </p:cNvPr>
          <p:cNvSpPr txBox="1"/>
          <p:nvPr/>
        </p:nvSpPr>
        <p:spPr>
          <a:xfrm>
            <a:off x="5086966" y="1586206"/>
            <a:ext cx="17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students : </a:t>
            </a:r>
            <a:r>
              <a:rPr lang="en-US" sz="1400" b="1" dirty="0"/>
              <a:t>student[]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195E1F-59A8-4C98-9BA5-E94B0D6476E3}"/>
              </a:ext>
            </a:extLst>
          </p:cNvPr>
          <p:cNvSpPr txBox="1"/>
          <p:nvPr/>
        </p:nvSpPr>
        <p:spPr>
          <a:xfrm>
            <a:off x="5089964" y="2198128"/>
            <a:ext cx="2848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getNumberOfStudents</a:t>
            </a:r>
            <a:r>
              <a:rPr lang="en-US" sz="1400" dirty="0"/>
              <a:t> () : </a:t>
            </a:r>
            <a:r>
              <a:rPr lang="en-US" sz="1400" b="1" dirty="0"/>
              <a:t>number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7BD9AC-138C-48A0-B210-FC85B4D210BC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6508884" y="2943841"/>
            <a:ext cx="7853" cy="97031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5C69357-7A84-4C3D-AE92-D85EF4E5A2EA}"/>
              </a:ext>
            </a:extLst>
          </p:cNvPr>
          <p:cNvSpPr/>
          <p:nvPr/>
        </p:nvSpPr>
        <p:spPr>
          <a:xfrm>
            <a:off x="5086966" y="3914160"/>
            <a:ext cx="2843836" cy="1929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AA61A0-DFD3-4D6D-91AD-1037B3EE913A}"/>
              </a:ext>
            </a:extLst>
          </p:cNvPr>
          <p:cNvSpPr txBox="1"/>
          <p:nvPr/>
        </p:nvSpPr>
        <p:spPr>
          <a:xfrm>
            <a:off x="5559680" y="3874478"/>
            <a:ext cx="1498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Student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F8F591-FC42-4902-B2E7-2ECF96446163}"/>
              </a:ext>
            </a:extLst>
          </p:cNvPr>
          <p:cNvCxnSpPr>
            <a:cxnSpLocks/>
          </p:cNvCxnSpPr>
          <p:nvPr/>
        </p:nvCxnSpPr>
        <p:spPr>
          <a:xfrm flipV="1">
            <a:off x="5079113" y="4507899"/>
            <a:ext cx="2851689" cy="1013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70679B7-6352-466E-94DC-988B92B5F4A7}"/>
              </a:ext>
            </a:extLst>
          </p:cNvPr>
          <p:cNvSpPr txBox="1"/>
          <p:nvPr/>
        </p:nvSpPr>
        <p:spPr>
          <a:xfrm>
            <a:off x="6278844" y="36898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237933-FB39-4251-A0F5-EE9C8D19041F}"/>
              </a:ext>
            </a:extLst>
          </p:cNvPr>
          <p:cNvSpPr txBox="1"/>
          <p:nvPr/>
        </p:nvSpPr>
        <p:spPr>
          <a:xfrm>
            <a:off x="5094819" y="4607476"/>
            <a:ext cx="1549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firstName</a:t>
            </a:r>
            <a:r>
              <a:rPr lang="en-US" sz="1400" dirty="0"/>
              <a:t> : </a:t>
            </a:r>
            <a:r>
              <a:rPr lang="en-US" sz="1400" b="1" dirty="0"/>
              <a:t>string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89AAF-4E28-4934-A4AC-872D723F802A}"/>
              </a:ext>
            </a:extLst>
          </p:cNvPr>
          <p:cNvSpPr txBox="1"/>
          <p:nvPr/>
        </p:nvSpPr>
        <p:spPr>
          <a:xfrm>
            <a:off x="5095011" y="4769441"/>
            <a:ext cx="1522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lastName</a:t>
            </a:r>
            <a:r>
              <a:rPr lang="en-US" sz="1400" dirty="0"/>
              <a:t> : </a:t>
            </a:r>
            <a:r>
              <a:rPr lang="en-US" sz="1400" b="1" dirty="0"/>
              <a:t>string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247976-B13D-4A7E-B23C-C09E8E139FF3}"/>
              </a:ext>
            </a:extLst>
          </p:cNvPr>
          <p:cNvCxnSpPr>
            <a:cxnSpLocks/>
          </p:cNvCxnSpPr>
          <p:nvPr/>
        </p:nvCxnSpPr>
        <p:spPr>
          <a:xfrm flipV="1">
            <a:off x="5094819" y="5101049"/>
            <a:ext cx="2851689" cy="1013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D566995-DFC2-4EA7-9494-09D78735B672}"/>
              </a:ext>
            </a:extLst>
          </p:cNvPr>
          <p:cNvSpPr txBox="1"/>
          <p:nvPr/>
        </p:nvSpPr>
        <p:spPr>
          <a:xfrm>
            <a:off x="5108508" y="5203068"/>
            <a:ext cx="1901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getFullName</a:t>
            </a:r>
            <a:r>
              <a:rPr lang="en-US" sz="1400" dirty="0"/>
              <a:t>() : </a:t>
            </a:r>
            <a:r>
              <a:rPr lang="en-US" sz="1400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ឡាញ់</cp:lastModifiedBy>
  <cp:revision>2</cp:revision>
  <dcterms:created xsi:type="dcterms:W3CDTF">2021-09-22T19:24:23Z</dcterms:created>
  <dcterms:modified xsi:type="dcterms:W3CDTF">2021-10-10T15:29:09Z</dcterms:modified>
</cp:coreProperties>
</file>