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723"/>
    <a:srgbClr val="560F09"/>
    <a:srgbClr val="719C40"/>
    <a:srgbClr val="FFFFFF"/>
    <a:srgbClr val="872D27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48" d="100"/>
          <a:sy n="48" d="100"/>
        </p:scale>
        <p:origin x="17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71137" y="1838227"/>
            <a:ext cx="4878983" cy="2077296"/>
            <a:chOff x="4494726" y="3003824"/>
            <a:chExt cx="5485998" cy="23357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5783" y="8428449"/>
            <a:ext cx="1127993" cy="1127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832" y="7073556"/>
            <a:ext cx="2440205" cy="2440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793" y="7610019"/>
            <a:ext cx="871531" cy="16902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619" y="4910232"/>
            <a:ext cx="4922429" cy="15689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30791" y="3965186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 WALL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930154" y="4007308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  WALL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853531" y="9755641"/>
            <a:ext cx="12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WINDOWS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349562" y="97556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TREE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24793" y="966142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50120" y="6650545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ROOF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924930" y="9755641"/>
            <a:ext cx="16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OWNER BOARD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047697" y="42635"/>
            <a:ext cx="404562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BUILD YOUR HOUSE</a:t>
            </a:r>
            <a:endParaRPr lang="en-US" sz="3600" dirty="0"/>
          </a:p>
        </p:txBody>
      </p:sp>
      <p:sp>
        <p:nvSpPr>
          <p:cNvPr id="57" name="Left Brace 56"/>
          <p:cNvSpPr/>
          <p:nvPr/>
        </p:nvSpPr>
        <p:spPr>
          <a:xfrm>
            <a:off x="775252" y="1630018"/>
            <a:ext cx="119270" cy="23772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78544" y="2482270"/>
            <a:ext cx="10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stair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279952" y="8807827"/>
            <a:ext cx="2713907" cy="748615"/>
            <a:chOff x="6279952" y="8807827"/>
            <a:chExt cx="2713907" cy="748615"/>
          </a:xfrm>
        </p:grpSpPr>
        <p:sp>
          <p:nvSpPr>
            <p:cNvPr id="60" name="Rectangle 59"/>
            <p:cNvSpPr/>
            <p:nvPr/>
          </p:nvSpPr>
          <p:spPr>
            <a:xfrm>
              <a:off x="6279952" y="8807827"/>
              <a:ext cx="2713907" cy="602782"/>
            </a:xfrm>
            <a:prstGeom prst="rect">
              <a:avLst/>
            </a:prstGeom>
            <a:ln w="76200">
              <a:solidFill>
                <a:srgbClr val="3E272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22308" y="9421566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5420" y="9421566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924930" y="8847608"/>
            <a:ext cx="142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E2723"/>
                </a:solidFill>
              </a:rPr>
              <a:t>CHANRY</a:t>
            </a:r>
            <a:endParaRPr lang="en-US" sz="2800" b="1" dirty="0">
              <a:solidFill>
                <a:srgbClr val="3E2723"/>
              </a:solidFill>
            </a:endParaRPr>
          </a:p>
        </p:txBody>
      </p:sp>
      <p:grpSp>
        <p:nvGrpSpPr>
          <p:cNvPr id="1025" name="Group 1024"/>
          <p:cNvGrpSpPr/>
          <p:nvPr/>
        </p:nvGrpSpPr>
        <p:grpSpPr>
          <a:xfrm>
            <a:off x="6968429" y="1873658"/>
            <a:ext cx="4934258" cy="2091530"/>
            <a:chOff x="6968429" y="1873658"/>
            <a:chExt cx="4934258" cy="2091530"/>
          </a:xfrm>
        </p:grpSpPr>
        <p:grpSp>
          <p:nvGrpSpPr>
            <p:cNvPr id="48" name="Group 47"/>
            <p:cNvGrpSpPr/>
            <p:nvPr/>
          </p:nvGrpSpPr>
          <p:grpSpPr>
            <a:xfrm>
              <a:off x="6968429" y="1873658"/>
              <a:ext cx="4934258" cy="2091530"/>
              <a:chOff x="6780636" y="775739"/>
              <a:chExt cx="4934258" cy="2091530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130578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1305787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7829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782905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13022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130220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7793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7793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23408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23408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636" y="181792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3422" y="18179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23372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23372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6207" y="18143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8993" y="18143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12986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12986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7757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7757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23336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23336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8806" y="181075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106" y="1810757"/>
                <a:ext cx="848788" cy="526463"/>
              </a:xfrm>
              <a:prstGeom prst="rect">
                <a:avLst/>
              </a:prstGeom>
            </p:spPr>
          </p:pic>
        </p:grpSp>
        <p:sp>
          <p:nvSpPr>
            <p:cNvPr id="1024" name="Rectangle 1023"/>
            <p:cNvSpPr/>
            <p:nvPr/>
          </p:nvSpPr>
          <p:spPr>
            <a:xfrm>
              <a:off x="6968429" y="1879971"/>
              <a:ext cx="4891605" cy="45719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0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4" y="1550504"/>
            <a:ext cx="12046796" cy="7692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052" y="0"/>
            <a:ext cx="37705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THE  CLASS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00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1703" y="8146578"/>
            <a:ext cx="5485998" cy="2335742"/>
            <a:chOff x="4494726" y="3003824"/>
            <a:chExt cx="5485998" cy="23357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2014" y="8594338"/>
            <a:ext cx="1278874" cy="1278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890" y="8435654"/>
            <a:ext cx="1055313" cy="20466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703" y="6528347"/>
            <a:ext cx="5485998" cy="17485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058" y="617947"/>
            <a:ext cx="86629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i="1" dirty="0">
                <a:latin typeface="Consolas" panose="020B0609020204030204" pitchFamily="49" charset="0"/>
              </a:rPr>
              <a:t>let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  <a:r>
              <a:rPr lang="en-US" sz="2800" dirty="0" smtClean="0">
                <a:latin typeface="Consolas" panose="020B0609020204030204" pitchFamily="49" charset="0"/>
              </a:rPr>
              <a:t>houseRonan</a:t>
            </a:r>
            <a:r>
              <a:rPr lang="en-US" sz="2800" dirty="0">
                <a:latin typeface="Consolas" panose="020B0609020204030204" pitchFamily="49" charset="0"/>
              </a:rPr>
              <a:t> = new </a:t>
            </a:r>
            <a:r>
              <a:rPr lang="en-US" sz="2800" b="1" u="sng" dirty="0">
                <a:latin typeface="Consolas" panose="020B0609020204030204" pitchFamily="49" charset="0"/>
              </a:rPr>
              <a:t>House</a:t>
            </a:r>
            <a:r>
              <a:rPr lang="en-US" sz="2800" dirty="0">
                <a:latin typeface="Consolas" panose="020B0609020204030204" pitchFamily="49" charset="0"/>
              </a:rPr>
              <a:t>("ronan", "RED");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houseRonan.windowsNumber</a:t>
            </a:r>
            <a:r>
              <a:rPr lang="en-US" sz="2800" dirty="0">
                <a:latin typeface="Consolas" panose="020B0609020204030204" pitchFamily="49" charset="0"/>
              </a:rPr>
              <a:t> = 1;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186117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58564" y="3240632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17484" y="8146578"/>
            <a:ext cx="1069158" cy="87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7614" y="7777246"/>
            <a:ext cx="192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DOOR by default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59384" y="5664791"/>
            <a:ext cx="1069158" cy="87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2682" y="5240969"/>
            <a:ext cx="161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hasRoof</a:t>
            </a:r>
            <a:r>
              <a:rPr lang="en-US" dirty="0" smtClean="0">
                <a:solidFill>
                  <a:srgbClr val="FF0000"/>
                </a:solidFill>
              </a:rPr>
              <a:t> is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432376" y="7556245"/>
            <a:ext cx="2713907" cy="748615"/>
            <a:chOff x="5403203" y="7520487"/>
            <a:chExt cx="2713907" cy="748615"/>
          </a:xfrm>
        </p:grpSpPr>
        <p:sp>
          <p:nvSpPr>
            <p:cNvPr id="11" name="Rectangle 10"/>
            <p:cNvSpPr/>
            <p:nvPr/>
          </p:nvSpPr>
          <p:spPr>
            <a:xfrm>
              <a:off x="5403203" y="7520487"/>
              <a:ext cx="2713907" cy="602782"/>
            </a:xfrm>
            <a:prstGeom prst="rect">
              <a:avLst/>
            </a:prstGeom>
            <a:ln w="76200">
              <a:solidFill>
                <a:srgbClr val="560F0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45559" y="8134226"/>
              <a:ext cx="552450" cy="134876"/>
            </a:xfrm>
            <a:prstGeom prst="rect">
              <a:avLst/>
            </a:prstGeom>
            <a:solidFill>
              <a:srgbClr val="560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48671" y="8134226"/>
              <a:ext cx="552450" cy="134876"/>
            </a:xfrm>
            <a:prstGeom prst="rect">
              <a:avLst/>
            </a:prstGeom>
            <a:solidFill>
              <a:srgbClr val="560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415751" y="5731717"/>
            <a:ext cx="1154584" cy="2119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01121" y="5275403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owner is RONAN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9533048" y="7243425"/>
            <a:ext cx="996854" cy="1258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1046" y="6848623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Only 1 stair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641485" y="8843761"/>
            <a:ext cx="2452909" cy="3510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55260" y="8567724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window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491" y="7571445"/>
            <a:ext cx="142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60F09"/>
                </a:solidFill>
              </a:rPr>
              <a:t>RONAN</a:t>
            </a:r>
          </a:p>
        </p:txBody>
      </p:sp>
    </p:spTree>
    <p:extLst>
      <p:ext uri="{BB962C8B-B14F-4D97-AF65-F5344CB8AC3E}">
        <p14:creationId xmlns:p14="http://schemas.microsoft.com/office/powerpoint/2010/main" val="10998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058" y="617947"/>
            <a:ext cx="8170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i="1" dirty="0">
                <a:latin typeface="Consolas" panose="020B0609020204030204" pitchFamily="49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houseChanry</a:t>
            </a:r>
            <a:r>
              <a:rPr lang="en-US" sz="2400" dirty="0">
                <a:latin typeface="Consolas" panose="020B0609020204030204" pitchFamily="49" charset="0"/>
              </a:rPr>
              <a:t> = new </a:t>
            </a:r>
            <a:r>
              <a:rPr lang="en-US" sz="2400" b="1" u="sng" dirty="0">
                <a:latin typeface="Consolas" panose="020B0609020204030204" pitchFamily="49" charset="0"/>
              </a:rPr>
              <a:t>House</a:t>
            </a:r>
            <a:r>
              <a:rPr lang="en-US" sz="2400" dirty="0" smtClean="0">
                <a:latin typeface="Consolas" panose="020B0609020204030204" pitchFamily="49" charset="0"/>
              </a:rPr>
              <a:t>(“CHANRY",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“WHITE");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houseChanry.stairNumber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houseChanry.windowsNumber</a:t>
            </a:r>
            <a:r>
              <a:rPr lang="en-US" sz="2400" dirty="0">
                <a:latin typeface="Consolas" panose="020B0609020204030204" pitchFamily="49" charset="0"/>
              </a:rPr>
              <a:t> = </a:t>
            </a:r>
            <a:r>
              <a:rPr lang="en-US" sz="2400" dirty="0" smtClean="0">
                <a:latin typeface="Consolas" panose="020B0609020204030204" pitchFamily="49" charset="0"/>
              </a:rPr>
              <a:t>5;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houseChanry.</a:t>
            </a:r>
            <a:r>
              <a:rPr lang="en-US" sz="2400" dirty="0"/>
              <a:t> </a:t>
            </a:r>
            <a:r>
              <a:rPr lang="en-US" sz="2400" dirty="0" err="1" smtClean="0"/>
              <a:t>treeNumber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houseChanry.</a:t>
            </a:r>
            <a:r>
              <a:rPr lang="en-US" sz="2400" dirty="0" err="1" smtClean="0"/>
              <a:t>hasRoof</a:t>
            </a:r>
            <a:r>
              <a:rPr lang="en-US" sz="2400" dirty="0" smtClean="0">
                <a:latin typeface="Consolas" panose="020B0609020204030204" pitchFamily="49" charset="0"/>
              </a:rPr>
              <a:t> = false;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444586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58564" y="3499101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058" y="617947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i="1" dirty="0">
                <a:latin typeface="Consolas" panose="020B0609020204030204" pitchFamily="49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</a:rPr>
              <a:t>houseKunthy</a:t>
            </a:r>
            <a:r>
              <a:rPr lang="en-US" sz="2400" dirty="0">
                <a:latin typeface="Consolas" panose="020B0609020204030204" pitchFamily="49" charset="0"/>
              </a:rPr>
              <a:t> = new </a:t>
            </a:r>
            <a:r>
              <a:rPr lang="en-US" sz="2400" b="1" u="sng" dirty="0">
                <a:latin typeface="Consolas" panose="020B0609020204030204" pitchFamily="49" charset="0"/>
              </a:rPr>
              <a:t>House</a:t>
            </a:r>
            <a:r>
              <a:rPr lang="en-US" sz="2400" dirty="0" smtClean="0">
                <a:latin typeface="Consolas" panose="020B0609020204030204" pitchFamily="49" charset="0"/>
              </a:rPr>
              <a:t>(“KUNTHY",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“RED");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houseKunthy.stairsNumber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houseKunthy.windowsNumber</a:t>
            </a:r>
            <a:r>
              <a:rPr lang="en-US" sz="2400" dirty="0">
                <a:latin typeface="Consolas" panose="020B0609020204030204" pitchFamily="49" charset="0"/>
              </a:rPr>
              <a:t> = </a:t>
            </a:r>
            <a:r>
              <a:rPr lang="en-US" sz="2400" dirty="0" smtClean="0">
                <a:latin typeface="Consolas" panose="020B0609020204030204" pitchFamily="49" charset="0"/>
              </a:rPr>
              <a:t>3;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houseKunthy.doorsNumber</a:t>
            </a:r>
            <a:r>
              <a:rPr lang="en-US" sz="2400" dirty="0" smtClean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</a:t>
            </a:r>
            <a:r>
              <a:rPr lang="en-US" sz="2400" dirty="0" err="1" smtClean="0"/>
              <a:t>treesNumber</a:t>
            </a:r>
            <a:r>
              <a:rPr lang="en-US" sz="2400" dirty="0" smtClean="0">
                <a:latin typeface="Consolas" panose="020B0609020204030204" pitchFamily="49" charset="0"/>
              </a:rPr>
              <a:t> = 3;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houseKunthy.</a:t>
            </a:r>
            <a:r>
              <a:rPr lang="en-US" sz="2400" dirty="0" err="1" smtClean="0"/>
              <a:t>hasRoof</a:t>
            </a:r>
            <a:r>
              <a:rPr lang="en-US" sz="2400" dirty="0" smtClean="0">
                <a:latin typeface="Consolas" panose="020B0609020204030204" pitchFamily="49" charset="0"/>
              </a:rPr>
              <a:t> = true;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073" y="3516639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5637" y="3571154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823978" y="8333233"/>
            <a:ext cx="4934258" cy="2091530"/>
            <a:chOff x="6968429" y="1873658"/>
            <a:chExt cx="4934258" cy="2091530"/>
          </a:xfrm>
        </p:grpSpPr>
        <p:grpSp>
          <p:nvGrpSpPr>
            <p:cNvPr id="28" name="Group 27"/>
            <p:cNvGrpSpPr/>
            <p:nvPr/>
          </p:nvGrpSpPr>
          <p:grpSpPr>
            <a:xfrm>
              <a:off x="6968429" y="1873658"/>
              <a:ext cx="4934258" cy="2091530"/>
              <a:chOff x="6780636" y="775739"/>
              <a:chExt cx="4934258" cy="2091530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30578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305787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7829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782905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3022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30220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7793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7793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23408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23408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81792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8179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23372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23372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8143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8143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2986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2986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7757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7757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23336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23336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81075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810757"/>
                <a:ext cx="848788" cy="526463"/>
              </a:xfrm>
              <a:prstGeom prst="rect">
                <a:avLst/>
              </a:prstGeom>
            </p:spPr>
          </p:pic>
        </p:grpSp>
        <p:sp>
          <p:nvSpPr>
            <p:cNvPr id="29" name="Rectangle 28"/>
            <p:cNvSpPr/>
            <p:nvPr/>
          </p:nvSpPr>
          <p:spPr>
            <a:xfrm>
              <a:off x="6968429" y="1879971"/>
              <a:ext cx="4891605" cy="45719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27073" y="3516639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 OBJECT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5637" y="3571154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THE RESULT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80" y="8768391"/>
            <a:ext cx="871531" cy="169024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01" y="8042116"/>
            <a:ext cx="2440205" cy="24402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2" y="8092240"/>
            <a:ext cx="2440205" cy="244020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905381" y="6149788"/>
            <a:ext cx="2713907" cy="748615"/>
            <a:chOff x="5042398" y="5508750"/>
            <a:chExt cx="2713907" cy="748615"/>
          </a:xfrm>
        </p:grpSpPr>
        <p:sp>
          <p:nvSpPr>
            <p:cNvPr id="97" name="Rectangle 96"/>
            <p:cNvSpPr/>
            <p:nvPr/>
          </p:nvSpPr>
          <p:spPr>
            <a:xfrm>
              <a:off x="5042398" y="5508750"/>
              <a:ext cx="2713907" cy="602782"/>
            </a:xfrm>
            <a:prstGeom prst="rect">
              <a:avLst/>
            </a:prstGeom>
            <a:ln w="76200">
              <a:solidFill>
                <a:srgbClr val="3E272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284754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87866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279818" y="6160530"/>
            <a:ext cx="1965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E2723"/>
                </a:solidFill>
              </a:rPr>
              <a:t>CHANTHEA</a:t>
            </a:r>
            <a:endParaRPr lang="en-US" sz="2800" b="1" dirty="0">
              <a:solidFill>
                <a:srgbClr val="3E2723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909" y="6938027"/>
            <a:ext cx="4922429" cy="156892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7" y="8067178"/>
            <a:ext cx="2440205" cy="24402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29" y="8714843"/>
            <a:ext cx="871531" cy="169024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94" y="8044961"/>
            <a:ext cx="2440205" cy="244020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734" y="8009753"/>
            <a:ext cx="2440205" cy="244020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213803" y="1765657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W</a:t>
            </a:r>
            <a:r>
              <a:rPr lang="en-US" sz="2400" dirty="0" smtClean="0">
                <a:latin typeface="Consolas" panose="020B0609020204030204" pitchFamily="49" charset="0"/>
              </a:rPr>
              <a:t>RITE THE CODE TO BUILD THIS HOUSE&gt;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62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10</cp:revision>
  <dcterms:created xsi:type="dcterms:W3CDTF">2021-09-08T15:43:37Z</dcterms:created>
  <dcterms:modified xsi:type="dcterms:W3CDTF">2021-09-09T02:51:52Z</dcterms:modified>
</cp:coreProperties>
</file>