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30" r:id="rId3"/>
    <p:sldId id="257" r:id="rId4"/>
    <p:sldId id="298" r:id="rId5"/>
    <p:sldId id="280" r:id="rId6"/>
    <p:sldId id="299" r:id="rId7"/>
    <p:sldId id="311" r:id="rId8"/>
    <p:sldId id="312" r:id="rId9"/>
    <p:sldId id="313" r:id="rId10"/>
    <p:sldId id="315" r:id="rId11"/>
    <p:sldId id="316" r:id="rId12"/>
    <p:sldId id="317" r:id="rId13"/>
    <p:sldId id="318" r:id="rId14"/>
    <p:sldId id="314" r:id="rId15"/>
    <p:sldId id="319" r:id="rId16"/>
    <p:sldId id="320" r:id="rId17"/>
    <p:sldId id="31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1" r:id="rId28"/>
    <p:sldId id="332" r:id="rId29"/>
    <p:sldId id="27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57664-5C4E-490B-A907-32F155AE3FFB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0574C54-2495-4DBB-BC29-4632AC4AE2A3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Ways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A6B6B006-5F08-408C-8B24-87A7EEC7AC27}" type="parTrans" cxnId="{BBCFFB54-0AB9-4AFC-BA6E-F8492B0D28FE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5399C2B4-00EA-426A-9A57-2DAA43DE9533}" type="sibTrans" cxnId="{BBCFFB54-0AB9-4AFC-BA6E-F8492B0D28FE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7CB2DB09-BDF0-4142-AD17-27A7DB891490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Ask 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9D67367B-CC0F-447D-8561-6D2C72E0483F}" type="sibTrans" cxnId="{9F947D4D-F2EB-490C-A493-65358F4FA60A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E87EDA24-C5D0-4205-A11D-C85FB6E0599B}" type="parTrans" cxnId="{9F947D4D-F2EB-490C-A493-65358F4FA60A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37523E23-191F-4A09-AFD1-737F8DC97FE2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Practice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6A229FEA-1280-42BC-ADD3-931F87C489F5}" type="parTrans" cxnId="{2807D1B0-6C6E-4382-A497-1B819D08EB86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7DCBCB1A-AEE8-4133-AA55-3D89713FAFE8}" type="sibTrans" cxnId="{2807D1B0-6C6E-4382-A497-1B819D08EB86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3E2721EB-D192-4E0E-A1EA-99231EA65FF1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Experiment 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2AF6EA73-FF13-4E64-8023-A542E22BFD30}" type="parTrans" cxnId="{AFCBB1A1-9E74-4303-A8DC-9870EE0F15DF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7245B2FC-CF8D-484E-9F03-E7EA5518626A}" type="sibTrans" cxnId="{AFCBB1A1-9E74-4303-A8DC-9870EE0F15DF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7B41E77A-C706-4585-8716-3B95EE090B2B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Read 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89AA8C0F-806F-4146-B1FC-7CF190BEFF3A}" type="parTrans" cxnId="{94F43D10-A471-4D95-81C2-76BB3EA6B696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C6F61E57-02F0-4EFD-9D89-157D5722D760}" type="sibTrans" cxnId="{94F43D10-A471-4D95-81C2-76BB3EA6B696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75E9EE99-D8C6-48E9-BDD5-FC1888E72602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Teach 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DE0F5F21-6C48-49C7-8DE6-E98A270D8709}" type="parTrans" cxnId="{1F5E9D2F-99E7-4F01-BD7A-B5FDDFBAD1E4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18471323-6014-41DF-B67E-F5D4E6BF0115}" type="sibTrans" cxnId="{1F5E9D2F-99E7-4F01-BD7A-B5FDDFBAD1E4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3B643820-5FDC-4127-AF79-7AACAA3A1D27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Write 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520FC7A6-54A8-463F-B15A-42009058CB43}" type="parTrans" cxnId="{A728E69A-3940-4B0C-A02B-903948916CAF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58FFCAE4-314E-4895-AEF5-87708F620ED4}" type="sibTrans" cxnId="{A728E69A-3940-4B0C-A02B-903948916CAF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2116ADB7-BF69-42C1-8C00-802167D32FEA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Reason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936AEC43-3CD2-4005-A645-32D620C35587}" type="parTrans" cxnId="{6396092D-A6E5-4CBE-A63F-1B3A24F207BB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FF705180-DA8A-4680-95A7-0A52F3590411}" type="sibTrans" cxnId="{6396092D-A6E5-4CBE-A63F-1B3A24F207BB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724B0A0A-44BB-459E-A67E-376119FD0387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Desire 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B2D5658B-6083-4772-A13F-9676336FD7F3}" type="parTrans" cxnId="{9BEB1C8E-72DC-4244-83BF-661959342345}">
      <dgm:prSet custT="1"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BB66D736-044E-40AC-B81E-867F1563242E}" type="sibTrans" cxnId="{9BEB1C8E-72DC-4244-83BF-661959342345}">
      <dgm:prSet/>
      <dgm:spPr/>
      <dgm:t>
        <a:bodyPr/>
        <a:lstStyle/>
        <a:p>
          <a:endParaRPr lang="en-GB" sz="140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5A387437-80DF-4D0C-BCAA-7C1543E893B8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Observe 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BAA0F425-C3BD-4682-B1B0-D1BCB3F62E5A}" type="parTrans" cxnId="{EBB0A052-D1CF-4E20-8F74-47C3C014E388}">
      <dgm:prSet custT="1"/>
      <dgm:spPr/>
      <dgm:t>
        <a:bodyPr/>
        <a:lstStyle/>
        <a:p>
          <a:endParaRPr lang="en-GB" sz="1400"/>
        </a:p>
      </dgm:t>
    </dgm:pt>
    <dgm:pt modelId="{5CA3235B-15C0-4390-B66E-4692FB0D8708}" type="sibTrans" cxnId="{EBB0A052-D1CF-4E20-8F74-47C3C014E388}">
      <dgm:prSet/>
      <dgm:spPr/>
      <dgm:t>
        <a:bodyPr/>
        <a:lstStyle/>
        <a:p>
          <a:endParaRPr lang="en-GB" sz="1400"/>
        </a:p>
      </dgm:t>
    </dgm:pt>
    <dgm:pt modelId="{14F84E58-B3AE-4D24-869E-CA35F8642648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Listen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16CFA7E6-6107-4C9A-BE95-CFC98AECC2B1}" type="parTrans" cxnId="{15610E95-284F-4885-91FB-23F40B9A9369}">
      <dgm:prSet custT="1"/>
      <dgm:spPr/>
      <dgm:t>
        <a:bodyPr/>
        <a:lstStyle/>
        <a:p>
          <a:endParaRPr lang="en-GB" sz="1400"/>
        </a:p>
      </dgm:t>
    </dgm:pt>
    <dgm:pt modelId="{D1A6A183-DCA5-4A5D-8FD3-28C6EFD69ECD}" type="sibTrans" cxnId="{15610E95-284F-4885-91FB-23F40B9A9369}">
      <dgm:prSet/>
      <dgm:spPr/>
      <dgm:t>
        <a:bodyPr/>
        <a:lstStyle/>
        <a:p>
          <a:endParaRPr lang="en-GB" sz="1400"/>
        </a:p>
      </dgm:t>
    </dgm:pt>
    <dgm:pt modelId="{FF4BFFAB-6988-4901-BD58-DB23EC6E6765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Define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96D1C378-1FE5-4026-A1B0-0EA4E3FFCE8E}" type="parTrans" cxnId="{9454ED0D-0E3A-41B6-BB94-1D2AC5C7AE08}">
      <dgm:prSet custT="1"/>
      <dgm:spPr/>
      <dgm:t>
        <a:bodyPr/>
        <a:lstStyle/>
        <a:p>
          <a:endParaRPr lang="en-GB" sz="1400"/>
        </a:p>
      </dgm:t>
    </dgm:pt>
    <dgm:pt modelId="{1FB490AB-698B-4987-B3A6-8C6A2ACBC232}" type="sibTrans" cxnId="{9454ED0D-0E3A-41B6-BB94-1D2AC5C7AE08}">
      <dgm:prSet/>
      <dgm:spPr/>
      <dgm:t>
        <a:bodyPr/>
        <a:lstStyle/>
        <a:p>
          <a:endParaRPr lang="en-GB" sz="1400"/>
        </a:p>
      </dgm:t>
    </dgm:pt>
    <dgm:pt modelId="{35A06DB7-CDD1-467E-BA22-F2036CBE1E1F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1"/>
              </a:solidFill>
              <a:latin typeface="Comic Sans MS" panose="030F0702030302020204" pitchFamily="66" charset="0"/>
            </a:rPr>
            <a:t>Put it in order</a:t>
          </a:r>
          <a:endParaRPr lang="en-GB" sz="14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05DDEC03-DD78-4EAA-A608-76048C602605}" type="parTrans" cxnId="{410306AE-CDC1-4942-B647-8D0128FFFDD5}">
      <dgm:prSet custT="1"/>
      <dgm:spPr/>
      <dgm:t>
        <a:bodyPr/>
        <a:lstStyle/>
        <a:p>
          <a:endParaRPr lang="en-GB" sz="1400"/>
        </a:p>
      </dgm:t>
    </dgm:pt>
    <dgm:pt modelId="{F8F3D862-B442-40FF-ADB3-D7E7650F07F1}" type="sibTrans" cxnId="{410306AE-CDC1-4942-B647-8D0128FFFDD5}">
      <dgm:prSet/>
      <dgm:spPr/>
      <dgm:t>
        <a:bodyPr/>
        <a:lstStyle/>
        <a:p>
          <a:endParaRPr lang="en-GB" sz="1400"/>
        </a:p>
      </dgm:t>
    </dgm:pt>
    <dgm:pt modelId="{F9A7E366-0756-43F0-8F8B-979860B4AB44}" type="pres">
      <dgm:prSet presAssocID="{C5D57664-5C4E-490B-A907-32F155AE3FF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BDD3C36-E547-47BF-9623-A35E0EA24F25}" type="pres">
      <dgm:prSet presAssocID="{E0574C54-2495-4DBB-BC29-4632AC4AE2A3}" presName="centerShape" presStyleLbl="node0" presStyleIdx="0" presStyleCnt="1" custScaleX="153851"/>
      <dgm:spPr/>
      <dgm:t>
        <a:bodyPr/>
        <a:lstStyle/>
        <a:p>
          <a:endParaRPr lang="en-GB"/>
        </a:p>
      </dgm:t>
    </dgm:pt>
    <dgm:pt modelId="{D6DFA25D-E041-446A-B526-D6EFDDA79911}" type="pres">
      <dgm:prSet presAssocID="{E87EDA24-C5D0-4205-A11D-C85FB6E0599B}" presName="parTrans" presStyleLbl="sibTrans2D1" presStyleIdx="0" presStyleCnt="12"/>
      <dgm:spPr/>
      <dgm:t>
        <a:bodyPr/>
        <a:lstStyle/>
        <a:p>
          <a:endParaRPr lang="en-GB"/>
        </a:p>
      </dgm:t>
    </dgm:pt>
    <dgm:pt modelId="{C1FEF07D-B02E-4D53-AF6B-52BA7D42B5B5}" type="pres">
      <dgm:prSet presAssocID="{E87EDA24-C5D0-4205-A11D-C85FB6E0599B}" presName="connectorText" presStyleLbl="sibTrans2D1" presStyleIdx="0" presStyleCnt="12"/>
      <dgm:spPr/>
      <dgm:t>
        <a:bodyPr/>
        <a:lstStyle/>
        <a:p>
          <a:endParaRPr lang="en-GB"/>
        </a:p>
      </dgm:t>
    </dgm:pt>
    <dgm:pt modelId="{B906C64A-3BA0-4BD2-8B21-B5CDF9F75521}" type="pres">
      <dgm:prSet presAssocID="{7CB2DB09-BDF0-4142-AD17-27A7DB891490}" presName="node" presStyleLbl="node1" presStyleIdx="0" presStyleCnt="12" custScaleX="211880" custRadScaleRad="102477" custRadScaleInc="-3192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B0434C-4B54-4163-B427-5850F907EB3F}" type="pres">
      <dgm:prSet presAssocID="{2AF6EA73-FF13-4E64-8023-A542E22BFD30}" presName="parTrans" presStyleLbl="sibTrans2D1" presStyleIdx="1" presStyleCnt="12"/>
      <dgm:spPr/>
      <dgm:t>
        <a:bodyPr/>
        <a:lstStyle/>
        <a:p>
          <a:endParaRPr lang="en-GB"/>
        </a:p>
      </dgm:t>
    </dgm:pt>
    <dgm:pt modelId="{741A2BC9-1EC9-47F9-A7E4-7D3F9412F783}" type="pres">
      <dgm:prSet presAssocID="{2AF6EA73-FF13-4E64-8023-A542E22BFD30}" presName="connectorText" presStyleLbl="sibTrans2D1" presStyleIdx="1" presStyleCnt="12"/>
      <dgm:spPr/>
      <dgm:t>
        <a:bodyPr/>
        <a:lstStyle/>
        <a:p>
          <a:endParaRPr lang="en-GB"/>
        </a:p>
      </dgm:t>
    </dgm:pt>
    <dgm:pt modelId="{E1677056-B142-416B-8197-6D211DC60F2F}" type="pres">
      <dgm:prSet presAssocID="{3E2721EB-D192-4E0E-A1EA-99231EA65FF1}" presName="node" presStyleLbl="node1" presStyleIdx="1" presStyleCnt="12" custScaleX="211880" custRadScaleRad="133735" custRadScaleInc="737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2245CA-96AA-4464-85E6-7576CB048F87}" type="pres">
      <dgm:prSet presAssocID="{89AA8C0F-806F-4146-B1FC-7CF190BEFF3A}" presName="parTrans" presStyleLbl="sibTrans2D1" presStyleIdx="2" presStyleCnt="12"/>
      <dgm:spPr/>
      <dgm:t>
        <a:bodyPr/>
        <a:lstStyle/>
        <a:p>
          <a:endParaRPr lang="en-GB"/>
        </a:p>
      </dgm:t>
    </dgm:pt>
    <dgm:pt modelId="{5C91821D-500F-4115-9B33-2F7F566C79DF}" type="pres">
      <dgm:prSet presAssocID="{89AA8C0F-806F-4146-B1FC-7CF190BEFF3A}" presName="connectorText" presStyleLbl="sibTrans2D1" presStyleIdx="2" presStyleCnt="12"/>
      <dgm:spPr/>
      <dgm:t>
        <a:bodyPr/>
        <a:lstStyle/>
        <a:p>
          <a:endParaRPr lang="en-GB"/>
        </a:p>
      </dgm:t>
    </dgm:pt>
    <dgm:pt modelId="{FBF0E9F4-A322-4712-B781-CAB78608793A}" type="pres">
      <dgm:prSet presAssocID="{7B41E77A-C706-4585-8716-3B95EE090B2B}" presName="node" presStyleLbl="node1" presStyleIdx="2" presStyleCnt="12" custScaleX="211880" custRadScaleRad="138764" custRadScaleInc="429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6A0D5F-D8D9-42C2-AEC3-18AE265B92C9}" type="pres">
      <dgm:prSet presAssocID="{DE0F5F21-6C48-49C7-8DE6-E98A270D8709}" presName="parTrans" presStyleLbl="sibTrans2D1" presStyleIdx="3" presStyleCnt="12"/>
      <dgm:spPr/>
      <dgm:t>
        <a:bodyPr/>
        <a:lstStyle/>
        <a:p>
          <a:endParaRPr lang="en-GB"/>
        </a:p>
      </dgm:t>
    </dgm:pt>
    <dgm:pt modelId="{F01E9069-3CC1-4108-A99A-E5282F8DEFF7}" type="pres">
      <dgm:prSet presAssocID="{DE0F5F21-6C48-49C7-8DE6-E98A270D8709}" presName="connectorText" presStyleLbl="sibTrans2D1" presStyleIdx="3" presStyleCnt="12"/>
      <dgm:spPr/>
      <dgm:t>
        <a:bodyPr/>
        <a:lstStyle/>
        <a:p>
          <a:endParaRPr lang="en-GB"/>
        </a:p>
      </dgm:t>
    </dgm:pt>
    <dgm:pt modelId="{7952A01A-03A4-44EF-BC8D-C63D9C45039E}" type="pres">
      <dgm:prSet presAssocID="{75E9EE99-D8C6-48E9-BDD5-FC1888E72602}" presName="node" presStyleLbl="node1" presStyleIdx="3" presStyleCnt="12" custScaleX="211880" custRadScaleRad="147184" custRadScaleInc="-76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F67B69-5113-41BE-B84E-C9A59A593E18}" type="pres">
      <dgm:prSet presAssocID="{520FC7A6-54A8-463F-B15A-42009058CB43}" presName="parTrans" presStyleLbl="sibTrans2D1" presStyleIdx="4" presStyleCnt="12"/>
      <dgm:spPr/>
      <dgm:t>
        <a:bodyPr/>
        <a:lstStyle/>
        <a:p>
          <a:endParaRPr lang="en-GB"/>
        </a:p>
      </dgm:t>
    </dgm:pt>
    <dgm:pt modelId="{83B7EF90-AF26-46A1-BA06-CDCCE5AAC3C6}" type="pres">
      <dgm:prSet presAssocID="{520FC7A6-54A8-463F-B15A-42009058CB43}" presName="connectorText" presStyleLbl="sibTrans2D1" presStyleIdx="4" presStyleCnt="12"/>
      <dgm:spPr/>
      <dgm:t>
        <a:bodyPr/>
        <a:lstStyle/>
        <a:p>
          <a:endParaRPr lang="en-GB"/>
        </a:p>
      </dgm:t>
    </dgm:pt>
    <dgm:pt modelId="{8B7BEB8A-781F-4660-B66C-BA804824A0E5}" type="pres">
      <dgm:prSet presAssocID="{3B643820-5FDC-4127-AF79-7AACAA3A1D27}" presName="node" presStyleLbl="node1" presStyleIdx="4" presStyleCnt="12" custScaleX="211880" custRadScaleRad="149746" custRadScaleInc="-7068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26145-3E58-4335-9E28-CEC786B531D6}" type="pres">
      <dgm:prSet presAssocID="{936AEC43-3CD2-4005-A645-32D620C35587}" presName="parTrans" presStyleLbl="sibTrans2D1" presStyleIdx="5" presStyleCnt="12"/>
      <dgm:spPr/>
      <dgm:t>
        <a:bodyPr/>
        <a:lstStyle/>
        <a:p>
          <a:endParaRPr lang="en-GB"/>
        </a:p>
      </dgm:t>
    </dgm:pt>
    <dgm:pt modelId="{94EF2ADD-5435-42CA-9F86-F7143BE314E5}" type="pres">
      <dgm:prSet presAssocID="{936AEC43-3CD2-4005-A645-32D620C35587}" presName="connectorText" presStyleLbl="sibTrans2D1" presStyleIdx="5" presStyleCnt="12"/>
      <dgm:spPr/>
      <dgm:t>
        <a:bodyPr/>
        <a:lstStyle/>
        <a:p>
          <a:endParaRPr lang="en-GB"/>
        </a:p>
      </dgm:t>
    </dgm:pt>
    <dgm:pt modelId="{5ACC69E5-1CCB-4E3F-9CA8-92A81CC95E95}" type="pres">
      <dgm:prSet presAssocID="{2116ADB7-BF69-42C1-8C00-802167D32FEA}" presName="node" presStyleLbl="node1" presStyleIdx="5" presStyleCnt="12" custScaleX="211880" custRadScaleRad="134406" custRadScaleInc="-10255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25D42E-A020-4384-95F6-3792DE9455F5}" type="pres">
      <dgm:prSet presAssocID="{BAA0F425-C3BD-4682-B1B0-D1BCB3F62E5A}" presName="parTrans" presStyleLbl="sibTrans2D1" presStyleIdx="6" presStyleCnt="12"/>
      <dgm:spPr/>
      <dgm:t>
        <a:bodyPr/>
        <a:lstStyle/>
        <a:p>
          <a:endParaRPr lang="en-GB"/>
        </a:p>
      </dgm:t>
    </dgm:pt>
    <dgm:pt modelId="{640E7EE9-BBD2-48A4-AFB0-9535B193673D}" type="pres">
      <dgm:prSet presAssocID="{BAA0F425-C3BD-4682-B1B0-D1BCB3F62E5A}" presName="connectorText" presStyleLbl="sibTrans2D1" presStyleIdx="6" presStyleCnt="12"/>
      <dgm:spPr/>
      <dgm:t>
        <a:bodyPr/>
        <a:lstStyle/>
        <a:p>
          <a:endParaRPr lang="en-GB"/>
        </a:p>
      </dgm:t>
    </dgm:pt>
    <dgm:pt modelId="{DC1BB881-3D74-4C9E-A683-3FFB55C2E3CB}" type="pres">
      <dgm:prSet presAssocID="{5A387437-80DF-4D0C-BCAA-7C1543E893B8}" presName="node" presStyleLbl="node1" presStyleIdx="6" presStyleCnt="12" custScaleX="211880" custRadScaleRad="100317" custRadScaleInc="-193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72B611-3F1B-4583-B0A7-7F3194E26E25}" type="pres">
      <dgm:prSet presAssocID="{16CFA7E6-6107-4C9A-BE95-CFC98AECC2B1}" presName="parTrans" presStyleLbl="sibTrans2D1" presStyleIdx="7" presStyleCnt="12"/>
      <dgm:spPr/>
      <dgm:t>
        <a:bodyPr/>
        <a:lstStyle/>
        <a:p>
          <a:endParaRPr lang="en-GB"/>
        </a:p>
      </dgm:t>
    </dgm:pt>
    <dgm:pt modelId="{88B1B8BC-D5A6-4BD1-9E47-A193D514152F}" type="pres">
      <dgm:prSet presAssocID="{16CFA7E6-6107-4C9A-BE95-CFC98AECC2B1}" presName="connectorText" presStyleLbl="sibTrans2D1" presStyleIdx="7" presStyleCnt="12"/>
      <dgm:spPr/>
      <dgm:t>
        <a:bodyPr/>
        <a:lstStyle/>
        <a:p>
          <a:endParaRPr lang="en-GB"/>
        </a:p>
      </dgm:t>
    </dgm:pt>
    <dgm:pt modelId="{7B96689B-24FF-4B37-8405-A535AA531474}" type="pres">
      <dgm:prSet presAssocID="{14F84E58-B3AE-4D24-869E-CA35F8642648}" presName="node" presStyleLbl="node1" presStyleIdx="7" presStyleCnt="12" custScaleX="211880" custRadScaleRad="128418" custRadScaleInc="78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E6633B-3E49-4A23-B7A3-A6A41C4FB489}" type="pres">
      <dgm:prSet presAssocID="{96D1C378-1FE5-4026-A1B0-0EA4E3FFCE8E}" presName="parTrans" presStyleLbl="sibTrans2D1" presStyleIdx="8" presStyleCnt="12"/>
      <dgm:spPr/>
      <dgm:t>
        <a:bodyPr/>
        <a:lstStyle/>
        <a:p>
          <a:endParaRPr lang="en-GB"/>
        </a:p>
      </dgm:t>
    </dgm:pt>
    <dgm:pt modelId="{FBC7DA0E-3738-4552-AA47-ADF9DDE69696}" type="pres">
      <dgm:prSet presAssocID="{96D1C378-1FE5-4026-A1B0-0EA4E3FFCE8E}" presName="connectorText" presStyleLbl="sibTrans2D1" presStyleIdx="8" presStyleCnt="12"/>
      <dgm:spPr/>
      <dgm:t>
        <a:bodyPr/>
        <a:lstStyle/>
        <a:p>
          <a:endParaRPr lang="en-GB"/>
        </a:p>
      </dgm:t>
    </dgm:pt>
    <dgm:pt modelId="{292923DF-10E2-4580-B651-8BC8ADAD8C50}" type="pres">
      <dgm:prSet presAssocID="{FF4BFFAB-6988-4901-BD58-DB23EC6E6765}" presName="node" presStyleLbl="node1" presStyleIdx="8" presStyleCnt="12" custScaleX="211880" custRadScaleRad="144597" custRadScaleInc="402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CE700C-3D41-4CD4-B049-AE1CF63301DF}" type="pres">
      <dgm:prSet presAssocID="{05DDEC03-DD78-4EAA-A608-76048C602605}" presName="parTrans" presStyleLbl="sibTrans2D1" presStyleIdx="9" presStyleCnt="12"/>
      <dgm:spPr/>
      <dgm:t>
        <a:bodyPr/>
        <a:lstStyle/>
        <a:p>
          <a:endParaRPr lang="en-GB"/>
        </a:p>
      </dgm:t>
    </dgm:pt>
    <dgm:pt modelId="{2B2A1E5E-2FBE-4706-ABEB-FEFE05D64778}" type="pres">
      <dgm:prSet presAssocID="{05DDEC03-DD78-4EAA-A608-76048C602605}" presName="connectorText" presStyleLbl="sibTrans2D1" presStyleIdx="9" presStyleCnt="12"/>
      <dgm:spPr/>
      <dgm:t>
        <a:bodyPr/>
        <a:lstStyle/>
        <a:p>
          <a:endParaRPr lang="en-GB"/>
        </a:p>
      </dgm:t>
    </dgm:pt>
    <dgm:pt modelId="{36F2F0C3-59CC-4D68-86BE-3CACC3FC8842}" type="pres">
      <dgm:prSet presAssocID="{35A06DB7-CDD1-467E-BA22-F2036CBE1E1F}" presName="node" presStyleLbl="node1" presStyleIdx="9" presStyleCnt="12" custScaleX="211880" custRadScaleRad="135918" custRadScaleInc="-240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5F1C8A-1F5E-43F5-95AA-2D07ED6B3D22}" type="pres">
      <dgm:prSet presAssocID="{B2D5658B-6083-4772-A13F-9676336FD7F3}" presName="parTrans" presStyleLbl="sibTrans2D1" presStyleIdx="10" presStyleCnt="12"/>
      <dgm:spPr/>
      <dgm:t>
        <a:bodyPr/>
        <a:lstStyle/>
        <a:p>
          <a:endParaRPr lang="en-GB"/>
        </a:p>
      </dgm:t>
    </dgm:pt>
    <dgm:pt modelId="{2328F5B4-571A-4338-8A56-B4C229EF9FF6}" type="pres">
      <dgm:prSet presAssocID="{B2D5658B-6083-4772-A13F-9676336FD7F3}" presName="connectorText" presStyleLbl="sibTrans2D1" presStyleIdx="10" presStyleCnt="12"/>
      <dgm:spPr/>
      <dgm:t>
        <a:bodyPr/>
        <a:lstStyle/>
        <a:p>
          <a:endParaRPr lang="en-GB"/>
        </a:p>
      </dgm:t>
    </dgm:pt>
    <dgm:pt modelId="{736C3425-B901-42F8-8FE0-2883D9A6D475}" type="pres">
      <dgm:prSet presAssocID="{724B0A0A-44BB-459E-A67E-376119FD0387}" presName="node" presStyleLbl="node1" presStyleIdx="10" presStyleCnt="12" custScaleX="211880" custRadScaleRad="137763" custRadScaleInc="-828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286D5-4562-4EA1-B5EB-1CAF13DCE6BA}" type="pres">
      <dgm:prSet presAssocID="{6A229FEA-1280-42BC-ADD3-931F87C489F5}" presName="parTrans" presStyleLbl="sibTrans2D1" presStyleIdx="11" presStyleCnt="12" custLinFactNeighborX="1584" custRadScaleRad="151195"/>
      <dgm:spPr/>
      <dgm:t>
        <a:bodyPr/>
        <a:lstStyle/>
        <a:p>
          <a:endParaRPr lang="en-GB"/>
        </a:p>
      </dgm:t>
    </dgm:pt>
    <dgm:pt modelId="{56BE2248-9377-4699-96C3-2F4B14F9AF3D}" type="pres">
      <dgm:prSet presAssocID="{6A229FEA-1280-42BC-ADD3-931F87C489F5}" presName="connectorText" presStyleLbl="sibTrans2D1" presStyleIdx="11" presStyleCnt="12"/>
      <dgm:spPr/>
      <dgm:t>
        <a:bodyPr/>
        <a:lstStyle/>
        <a:p>
          <a:endParaRPr lang="en-GB"/>
        </a:p>
      </dgm:t>
    </dgm:pt>
    <dgm:pt modelId="{D181B35B-972A-4377-AB0B-A123A1EC864E}" type="pres">
      <dgm:prSet presAssocID="{37523E23-191F-4A09-AFD1-737F8DC97FE2}" presName="node" presStyleLbl="node1" presStyleIdx="11" presStyleCnt="12" custScaleX="211880" custRadScaleRad="132779" custRadScaleInc="-1258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DEA2DC-9DAA-49F7-9C33-357D14E55B88}" type="presOf" srcId="{3E2721EB-D192-4E0E-A1EA-99231EA65FF1}" destId="{E1677056-B142-416B-8197-6D211DC60F2F}" srcOrd="0" destOrd="0" presId="urn:microsoft.com/office/officeart/2005/8/layout/radial5"/>
    <dgm:cxn modelId="{8FC51D0E-E491-40A7-BBF7-E4CF25BB80DD}" type="presOf" srcId="{E0574C54-2495-4DBB-BC29-4632AC4AE2A3}" destId="{0BDD3C36-E547-47BF-9623-A35E0EA24F25}" srcOrd="0" destOrd="0" presId="urn:microsoft.com/office/officeart/2005/8/layout/radial5"/>
    <dgm:cxn modelId="{A0942A5F-8077-4186-BAB6-ECE047EFA81D}" type="presOf" srcId="{936AEC43-3CD2-4005-A645-32D620C35587}" destId="{94EF2ADD-5435-42CA-9F86-F7143BE314E5}" srcOrd="1" destOrd="0" presId="urn:microsoft.com/office/officeart/2005/8/layout/radial5"/>
    <dgm:cxn modelId="{9F947D4D-F2EB-490C-A493-65358F4FA60A}" srcId="{E0574C54-2495-4DBB-BC29-4632AC4AE2A3}" destId="{7CB2DB09-BDF0-4142-AD17-27A7DB891490}" srcOrd="0" destOrd="0" parTransId="{E87EDA24-C5D0-4205-A11D-C85FB6E0599B}" sibTransId="{9D67367B-CC0F-447D-8561-6D2C72E0483F}"/>
    <dgm:cxn modelId="{7AEE08E3-01D9-443E-B474-C7C3F289C1AA}" type="presOf" srcId="{5A387437-80DF-4D0C-BCAA-7C1543E893B8}" destId="{DC1BB881-3D74-4C9E-A683-3FFB55C2E3CB}" srcOrd="0" destOrd="0" presId="urn:microsoft.com/office/officeart/2005/8/layout/radial5"/>
    <dgm:cxn modelId="{50B38C1D-736A-4A5F-A134-5DD3510977CC}" type="presOf" srcId="{2AF6EA73-FF13-4E64-8023-A542E22BFD30}" destId="{ACB0434C-4B54-4163-B427-5850F907EB3F}" srcOrd="0" destOrd="0" presId="urn:microsoft.com/office/officeart/2005/8/layout/radial5"/>
    <dgm:cxn modelId="{C9C99E56-C2DB-4143-A6D1-B69D89FE0468}" type="presOf" srcId="{2116ADB7-BF69-42C1-8C00-802167D32FEA}" destId="{5ACC69E5-1CCB-4E3F-9CA8-92A81CC95E95}" srcOrd="0" destOrd="0" presId="urn:microsoft.com/office/officeart/2005/8/layout/radial5"/>
    <dgm:cxn modelId="{410306AE-CDC1-4942-B647-8D0128FFFDD5}" srcId="{E0574C54-2495-4DBB-BC29-4632AC4AE2A3}" destId="{35A06DB7-CDD1-467E-BA22-F2036CBE1E1F}" srcOrd="9" destOrd="0" parTransId="{05DDEC03-DD78-4EAA-A608-76048C602605}" sibTransId="{F8F3D862-B442-40FF-ADB3-D7E7650F07F1}"/>
    <dgm:cxn modelId="{38DFDD07-7FD2-407C-85BF-02BED043D5BE}" type="presOf" srcId="{520FC7A6-54A8-463F-B15A-42009058CB43}" destId="{EDF67B69-5113-41BE-B84E-C9A59A593E18}" srcOrd="0" destOrd="0" presId="urn:microsoft.com/office/officeart/2005/8/layout/radial5"/>
    <dgm:cxn modelId="{0DEA9471-2E9B-4CBA-821A-D7E3F14F3B02}" type="presOf" srcId="{05DDEC03-DD78-4EAA-A608-76048C602605}" destId="{2B2A1E5E-2FBE-4706-ABEB-FEFE05D64778}" srcOrd="1" destOrd="0" presId="urn:microsoft.com/office/officeart/2005/8/layout/radial5"/>
    <dgm:cxn modelId="{C5F6A4F9-ABDF-4BB9-A73C-491D58591BAF}" type="presOf" srcId="{35A06DB7-CDD1-467E-BA22-F2036CBE1E1F}" destId="{36F2F0C3-59CC-4D68-86BE-3CACC3FC8842}" srcOrd="0" destOrd="0" presId="urn:microsoft.com/office/officeart/2005/8/layout/radial5"/>
    <dgm:cxn modelId="{9BEB1C8E-72DC-4244-83BF-661959342345}" srcId="{E0574C54-2495-4DBB-BC29-4632AC4AE2A3}" destId="{724B0A0A-44BB-459E-A67E-376119FD0387}" srcOrd="10" destOrd="0" parTransId="{B2D5658B-6083-4772-A13F-9676336FD7F3}" sibTransId="{BB66D736-044E-40AC-B81E-867F1563242E}"/>
    <dgm:cxn modelId="{82B99BE3-2524-4D7A-992C-1FA0473CB7CC}" type="presOf" srcId="{6A229FEA-1280-42BC-ADD3-931F87C489F5}" destId="{56BE2248-9377-4699-96C3-2F4B14F9AF3D}" srcOrd="1" destOrd="0" presId="urn:microsoft.com/office/officeart/2005/8/layout/radial5"/>
    <dgm:cxn modelId="{F8ED5DB5-88C4-42CD-88A8-C5C54E650B73}" type="presOf" srcId="{3B643820-5FDC-4127-AF79-7AACAA3A1D27}" destId="{8B7BEB8A-781F-4660-B66C-BA804824A0E5}" srcOrd="0" destOrd="0" presId="urn:microsoft.com/office/officeart/2005/8/layout/radial5"/>
    <dgm:cxn modelId="{239E3102-47A7-4429-8A6D-A5B567DA1971}" type="presOf" srcId="{936AEC43-3CD2-4005-A645-32D620C35587}" destId="{C6326145-3E58-4335-9E28-CEC786B531D6}" srcOrd="0" destOrd="0" presId="urn:microsoft.com/office/officeart/2005/8/layout/radial5"/>
    <dgm:cxn modelId="{742D6A1C-115A-4332-ADFF-82C1A954B483}" type="presOf" srcId="{37523E23-191F-4A09-AFD1-737F8DC97FE2}" destId="{D181B35B-972A-4377-AB0B-A123A1EC864E}" srcOrd="0" destOrd="0" presId="urn:microsoft.com/office/officeart/2005/8/layout/radial5"/>
    <dgm:cxn modelId="{0A09E789-F65E-48D6-BC91-6813522ABA8B}" type="presOf" srcId="{724B0A0A-44BB-459E-A67E-376119FD0387}" destId="{736C3425-B901-42F8-8FE0-2883D9A6D475}" srcOrd="0" destOrd="0" presId="urn:microsoft.com/office/officeart/2005/8/layout/radial5"/>
    <dgm:cxn modelId="{6613835B-1EAD-41AE-A3B8-326A325EBE37}" type="presOf" srcId="{BAA0F425-C3BD-4682-B1B0-D1BCB3F62E5A}" destId="{7025D42E-A020-4384-95F6-3792DE9455F5}" srcOrd="0" destOrd="0" presId="urn:microsoft.com/office/officeart/2005/8/layout/radial5"/>
    <dgm:cxn modelId="{8165A82B-43C3-44C3-8DD4-7C7C2530B8F3}" type="presOf" srcId="{DE0F5F21-6C48-49C7-8DE6-E98A270D8709}" destId="{B46A0D5F-D8D9-42C2-AEC3-18AE265B92C9}" srcOrd="0" destOrd="0" presId="urn:microsoft.com/office/officeart/2005/8/layout/radial5"/>
    <dgm:cxn modelId="{750D0CFA-4212-43D2-BB2A-9DF13E83F5E2}" type="presOf" srcId="{7CB2DB09-BDF0-4142-AD17-27A7DB891490}" destId="{B906C64A-3BA0-4BD2-8B21-B5CDF9F75521}" srcOrd="0" destOrd="0" presId="urn:microsoft.com/office/officeart/2005/8/layout/radial5"/>
    <dgm:cxn modelId="{1F5E9D2F-99E7-4F01-BD7A-B5FDDFBAD1E4}" srcId="{E0574C54-2495-4DBB-BC29-4632AC4AE2A3}" destId="{75E9EE99-D8C6-48E9-BDD5-FC1888E72602}" srcOrd="3" destOrd="0" parTransId="{DE0F5F21-6C48-49C7-8DE6-E98A270D8709}" sibTransId="{18471323-6014-41DF-B67E-F5D4E6BF0115}"/>
    <dgm:cxn modelId="{BED3B1FB-017F-4D08-BC8D-E5A4895912A3}" type="presOf" srcId="{16CFA7E6-6107-4C9A-BE95-CFC98AECC2B1}" destId="{1072B611-3F1B-4583-B0A7-7F3194E26E25}" srcOrd="0" destOrd="0" presId="urn:microsoft.com/office/officeart/2005/8/layout/radial5"/>
    <dgm:cxn modelId="{60044F09-B57E-4C58-BD33-98A0C800D020}" type="presOf" srcId="{7B41E77A-C706-4585-8716-3B95EE090B2B}" destId="{FBF0E9F4-A322-4712-B781-CAB78608793A}" srcOrd="0" destOrd="0" presId="urn:microsoft.com/office/officeart/2005/8/layout/radial5"/>
    <dgm:cxn modelId="{2807D1B0-6C6E-4382-A497-1B819D08EB86}" srcId="{E0574C54-2495-4DBB-BC29-4632AC4AE2A3}" destId="{37523E23-191F-4A09-AFD1-737F8DC97FE2}" srcOrd="11" destOrd="0" parTransId="{6A229FEA-1280-42BC-ADD3-931F87C489F5}" sibTransId="{7DCBCB1A-AEE8-4133-AA55-3D89713FAFE8}"/>
    <dgm:cxn modelId="{94F43D10-A471-4D95-81C2-76BB3EA6B696}" srcId="{E0574C54-2495-4DBB-BC29-4632AC4AE2A3}" destId="{7B41E77A-C706-4585-8716-3B95EE090B2B}" srcOrd="2" destOrd="0" parTransId="{89AA8C0F-806F-4146-B1FC-7CF190BEFF3A}" sibTransId="{C6F61E57-02F0-4EFD-9D89-157D5722D760}"/>
    <dgm:cxn modelId="{F8C3C74A-4866-452E-9B43-8C58895882D3}" type="presOf" srcId="{520FC7A6-54A8-463F-B15A-42009058CB43}" destId="{83B7EF90-AF26-46A1-BA06-CDCCE5AAC3C6}" srcOrd="1" destOrd="0" presId="urn:microsoft.com/office/officeart/2005/8/layout/radial5"/>
    <dgm:cxn modelId="{6396092D-A6E5-4CBE-A63F-1B3A24F207BB}" srcId="{E0574C54-2495-4DBB-BC29-4632AC4AE2A3}" destId="{2116ADB7-BF69-42C1-8C00-802167D32FEA}" srcOrd="5" destOrd="0" parTransId="{936AEC43-3CD2-4005-A645-32D620C35587}" sibTransId="{FF705180-DA8A-4680-95A7-0A52F3590411}"/>
    <dgm:cxn modelId="{A9EF4196-CD5B-47C7-8886-148B36ACEADE}" type="presOf" srcId="{14F84E58-B3AE-4D24-869E-CA35F8642648}" destId="{7B96689B-24FF-4B37-8405-A535AA531474}" srcOrd="0" destOrd="0" presId="urn:microsoft.com/office/officeart/2005/8/layout/radial5"/>
    <dgm:cxn modelId="{AFCBB1A1-9E74-4303-A8DC-9870EE0F15DF}" srcId="{E0574C54-2495-4DBB-BC29-4632AC4AE2A3}" destId="{3E2721EB-D192-4E0E-A1EA-99231EA65FF1}" srcOrd="1" destOrd="0" parTransId="{2AF6EA73-FF13-4E64-8023-A542E22BFD30}" sibTransId="{7245B2FC-CF8D-484E-9F03-E7EA5518626A}"/>
    <dgm:cxn modelId="{36D957BF-1C15-40C3-B957-B372D5A09A48}" type="presOf" srcId="{2AF6EA73-FF13-4E64-8023-A542E22BFD30}" destId="{741A2BC9-1EC9-47F9-A7E4-7D3F9412F783}" srcOrd="1" destOrd="0" presId="urn:microsoft.com/office/officeart/2005/8/layout/radial5"/>
    <dgm:cxn modelId="{933DA918-BFEC-4C57-8478-0768E52BAC4F}" type="presOf" srcId="{96D1C378-1FE5-4026-A1B0-0EA4E3FFCE8E}" destId="{FBC7DA0E-3738-4552-AA47-ADF9DDE69696}" srcOrd="1" destOrd="0" presId="urn:microsoft.com/office/officeart/2005/8/layout/radial5"/>
    <dgm:cxn modelId="{15610E95-284F-4885-91FB-23F40B9A9369}" srcId="{E0574C54-2495-4DBB-BC29-4632AC4AE2A3}" destId="{14F84E58-B3AE-4D24-869E-CA35F8642648}" srcOrd="7" destOrd="0" parTransId="{16CFA7E6-6107-4C9A-BE95-CFC98AECC2B1}" sibTransId="{D1A6A183-DCA5-4A5D-8FD3-28C6EFD69ECD}"/>
    <dgm:cxn modelId="{01CEFA6D-3B0F-4EFD-89F7-0744E994BD15}" type="presOf" srcId="{89AA8C0F-806F-4146-B1FC-7CF190BEFF3A}" destId="{F82245CA-96AA-4464-85E6-7576CB048F87}" srcOrd="0" destOrd="0" presId="urn:microsoft.com/office/officeart/2005/8/layout/radial5"/>
    <dgm:cxn modelId="{9D8F33AC-441C-4418-9F3D-B141B15C3826}" type="presOf" srcId="{16CFA7E6-6107-4C9A-BE95-CFC98AECC2B1}" destId="{88B1B8BC-D5A6-4BD1-9E47-A193D514152F}" srcOrd="1" destOrd="0" presId="urn:microsoft.com/office/officeart/2005/8/layout/radial5"/>
    <dgm:cxn modelId="{FAE94110-EE4E-438A-B3B7-9BCEAEA7DEE8}" type="presOf" srcId="{E87EDA24-C5D0-4205-A11D-C85FB6E0599B}" destId="{C1FEF07D-B02E-4D53-AF6B-52BA7D42B5B5}" srcOrd="1" destOrd="0" presId="urn:microsoft.com/office/officeart/2005/8/layout/radial5"/>
    <dgm:cxn modelId="{EBB0A052-D1CF-4E20-8F74-47C3C014E388}" srcId="{E0574C54-2495-4DBB-BC29-4632AC4AE2A3}" destId="{5A387437-80DF-4D0C-BCAA-7C1543E893B8}" srcOrd="6" destOrd="0" parTransId="{BAA0F425-C3BD-4682-B1B0-D1BCB3F62E5A}" sibTransId="{5CA3235B-15C0-4390-B66E-4692FB0D8708}"/>
    <dgm:cxn modelId="{0D38B866-CD0D-4AE1-BA06-FA331418D0A3}" type="presOf" srcId="{C5D57664-5C4E-490B-A907-32F155AE3FFB}" destId="{F9A7E366-0756-43F0-8F8B-979860B4AB44}" srcOrd="0" destOrd="0" presId="urn:microsoft.com/office/officeart/2005/8/layout/radial5"/>
    <dgm:cxn modelId="{056C5C76-20E4-407B-B3CC-B4242095DE2F}" type="presOf" srcId="{75E9EE99-D8C6-48E9-BDD5-FC1888E72602}" destId="{7952A01A-03A4-44EF-BC8D-C63D9C45039E}" srcOrd="0" destOrd="0" presId="urn:microsoft.com/office/officeart/2005/8/layout/radial5"/>
    <dgm:cxn modelId="{CCB9D4BB-6CBE-4A03-8526-3CD2D0D21415}" type="presOf" srcId="{FF4BFFAB-6988-4901-BD58-DB23EC6E6765}" destId="{292923DF-10E2-4580-B651-8BC8ADAD8C50}" srcOrd="0" destOrd="0" presId="urn:microsoft.com/office/officeart/2005/8/layout/radial5"/>
    <dgm:cxn modelId="{BBCFFB54-0AB9-4AFC-BA6E-F8492B0D28FE}" srcId="{C5D57664-5C4E-490B-A907-32F155AE3FFB}" destId="{E0574C54-2495-4DBB-BC29-4632AC4AE2A3}" srcOrd="0" destOrd="0" parTransId="{A6B6B006-5F08-408C-8B24-87A7EEC7AC27}" sibTransId="{5399C2B4-00EA-426A-9A57-2DAA43DE9533}"/>
    <dgm:cxn modelId="{6B2924BD-F3D3-4612-B2A7-3700457DC1AE}" type="presOf" srcId="{96D1C378-1FE5-4026-A1B0-0EA4E3FFCE8E}" destId="{33E6633B-3E49-4A23-B7A3-A6A41C4FB489}" srcOrd="0" destOrd="0" presId="urn:microsoft.com/office/officeart/2005/8/layout/radial5"/>
    <dgm:cxn modelId="{9454ED0D-0E3A-41B6-BB94-1D2AC5C7AE08}" srcId="{E0574C54-2495-4DBB-BC29-4632AC4AE2A3}" destId="{FF4BFFAB-6988-4901-BD58-DB23EC6E6765}" srcOrd="8" destOrd="0" parTransId="{96D1C378-1FE5-4026-A1B0-0EA4E3FFCE8E}" sibTransId="{1FB490AB-698B-4987-B3A6-8C6A2ACBC232}"/>
    <dgm:cxn modelId="{A728E69A-3940-4B0C-A02B-903948916CAF}" srcId="{E0574C54-2495-4DBB-BC29-4632AC4AE2A3}" destId="{3B643820-5FDC-4127-AF79-7AACAA3A1D27}" srcOrd="4" destOrd="0" parTransId="{520FC7A6-54A8-463F-B15A-42009058CB43}" sibTransId="{58FFCAE4-314E-4895-AEF5-87708F620ED4}"/>
    <dgm:cxn modelId="{7E24A8AA-5AAC-4F15-8CB8-F95C24D50591}" type="presOf" srcId="{89AA8C0F-806F-4146-B1FC-7CF190BEFF3A}" destId="{5C91821D-500F-4115-9B33-2F7F566C79DF}" srcOrd="1" destOrd="0" presId="urn:microsoft.com/office/officeart/2005/8/layout/radial5"/>
    <dgm:cxn modelId="{D4B4A9C9-F228-4A5C-B767-411B3AF2DF19}" type="presOf" srcId="{BAA0F425-C3BD-4682-B1B0-D1BCB3F62E5A}" destId="{640E7EE9-BBD2-48A4-AFB0-9535B193673D}" srcOrd="1" destOrd="0" presId="urn:microsoft.com/office/officeart/2005/8/layout/radial5"/>
    <dgm:cxn modelId="{4C9DAFB0-80D6-4D1A-A694-00ADA846DCAB}" type="presOf" srcId="{DE0F5F21-6C48-49C7-8DE6-E98A270D8709}" destId="{F01E9069-3CC1-4108-A99A-E5282F8DEFF7}" srcOrd="1" destOrd="0" presId="urn:microsoft.com/office/officeart/2005/8/layout/radial5"/>
    <dgm:cxn modelId="{F577DB93-59CA-4C07-842F-94CBB41933A9}" type="presOf" srcId="{B2D5658B-6083-4772-A13F-9676336FD7F3}" destId="{2F5F1C8A-1F5E-43F5-95AA-2D07ED6B3D22}" srcOrd="0" destOrd="0" presId="urn:microsoft.com/office/officeart/2005/8/layout/radial5"/>
    <dgm:cxn modelId="{1C818D96-89F7-4CF1-B1CE-09768C8C16A5}" type="presOf" srcId="{6A229FEA-1280-42BC-ADD3-931F87C489F5}" destId="{D72286D5-4562-4EA1-B5EB-1CAF13DCE6BA}" srcOrd="0" destOrd="0" presId="urn:microsoft.com/office/officeart/2005/8/layout/radial5"/>
    <dgm:cxn modelId="{734370E6-21DA-47BD-B9E3-3E9E924DF5E7}" type="presOf" srcId="{B2D5658B-6083-4772-A13F-9676336FD7F3}" destId="{2328F5B4-571A-4338-8A56-B4C229EF9FF6}" srcOrd="1" destOrd="0" presId="urn:microsoft.com/office/officeart/2005/8/layout/radial5"/>
    <dgm:cxn modelId="{E013CCA7-17B6-42A4-B649-87A1AA0AB548}" type="presOf" srcId="{05DDEC03-DD78-4EAA-A608-76048C602605}" destId="{59CE700C-3D41-4CD4-B049-AE1CF63301DF}" srcOrd="0" destOrd="0" presId="urn:microsoft.com/office/officeart/2005/8/layout/radial5"/>
    <dgm:cxn modelId="{5D7EC368-A99D-4255-91BE-CFD44D55A204}" type="presOf" srcId="{E87EDA24-C5D0-4205-A11D-C85FB6E0599B}" destId="{D6DFA25D-E041-446A-B526-D6EFDDA79911}" srcOrd="0" destOrd="0" presId="urn:microsoft.com/office/officeart/2005/8/layout/radial5"/>
    <dgm:cxn modelId="{40F3C7C1-A36B-4B7E-BF77-3757046909CA}" type="presParOf" srcId="{F9A7E366-0756-43F0-8F8B-979860B4AB44}" destId="{0BDD3C36-E547-47BF-9623-A35E0EA24F25}" srcOrd="0" destOrd="0" presId="urn:microsoft.com/office/officeart/2005/8/layout/radial5"/>
    <dgm:cxn modelId="{053C4A38-945F-4698-865B-4360FFE5C710}" type="presParOf" srcId="{F9A7E366-0756-43F0-8F8B-979860B4AB44}" destId="{D6DFA25D-E041-446A-B526-D6EFDDA79911}" srcOrd="1" destOrd="0" presId="urn:microsoft.com/office/officeart/2005/8/layout/radial5"/>
    <dgm:cxn modelId="{B727FC49-A5A1-49DD-BB9E-E90EA61FCCB1}" type="presParOf" srcId="{D6DFA25D-E041-446A-B526-D6EFDDA79911}" destId="{C1FEF07D-B02E-4D53-AF6B-52BA7D42B5B5}" srcOrd="0" destOrd="0" presId="urn:microsoft.com/office/officeart/2005/8/layout/radial5"/>
    <dgm:cxn modelId="{209B6842-F745-44EE-A0AC-3378B346189E}" type="presParOf" srcId="{F9A7E366-0756-43F0-8F8B-979860B4AB44}" destId="{B906C64A-3BA0-4BD2-8B21-B5CDF9F75521}" srcOrd="2" destOrd="0" presId="urn:microsoft.com/office/officeart/2005/8/layout/radial5"/>
    <dgm:cxn modelId="{D126B89A-B680-4096-AA8E-B6A0D75C344D}" type="presParOf" srcId="{F9A7E366-0756-43F0-8F8B-979860B4AB44}" destId="{ACB0434C-4B54-4163-B427-5850F907EB3F}" srcOrd="3" destOrd="0" presId="urn:microsoft.com/office/officeart/2005/8/layout/radial5"/>
    <dgm:cxn modelId="{E61C4B5F-A25E-4E1A-84EC-793A5DF9DEA2}" type="presParOf" srcId="{ACB0434C-4B54-4163-B427-5850F907EB3F}" destId="{741A2BC9-1EC9-47F9-A7E4-7D3F9412F783}" srcOrd="0" destOrd="0" presId="urn:microsoft.com/office/officeart/2005/8/layout/radial5"/>
    <dgm:cxn modelId="{4F018B10-AA04-4459-BE05-E695442D2758}" type="presParOf" srcId="{F9A7E366-0756-43F0-8F8B-979860B4AB44}" destId="{E1677056-B142-416B-8197-6D211DC60F2F}" srcOrd="4" destOrd="0" presId="urn:microsoft.com/office/officeart/2005/8/layout/radial5"/>
    <dgm:cxn modelId="{85B6C634-FADC-4A80-BB63-90041238EFC4}" type="presParOf" srcId="{F9A7E366-0756-43F0-8F8B-979860B4AB44}" destId="{F82245CA-96AA-4464-85E6-7576CB048F87}" srcOrd="5" destOrd="0" presId="urn:microsoft.com/office/officeart/2005/8/layout/radial5"/>
    <dgm:cxn modelId="{09153275-4087-4690-92A8-447A5D3E6BBF}" type="presParOf" srcId="{F82245CA-96AA-4464-85E6-7576CB048F87}" destId="{5C91821D-500F-4115-9B33-2F7F566C79DF}" srcOrd="0" destOrd="0" presId="urn:microsoft.com/office/officeart/2005/8/layout/radial5"/>
    <dgm:cxn modelId="{6B9F754A-9E95-4F5F-B79D-DFB5E20A321A}" type="presParOf" srcId="{F9A7E366-0756-43F0-8F8B-979860B4AB44}" destId="{FBF0E9F4-A322-4712-B781-CAB78608793A}" srcOrd="6" destOrd="0" presId="urn:microsoft.com/office/officeart/2005/8/layout/radial5"/>
    <dgm:cxn modelId="{4BF333AF-E937-422E-832A-AD19E75B50C8}" type="presParOf" srcId="{F9A7E366-0756-43F0-8F8B-979860B4AB44}" destId="{B46A0D5F-D8D9-42C2-AEC3-18AE265B92C9}" srcOrd="7" destOrd="0" presId="urn:microsoft.com/office/officeart/2005/8/layout/radial5"/>
    <dgm:cxn modelId="{585BF38D-BB86-4D1F-9774-80EE6AB0C70D}" type="presParOf" srcId="{B46A0D5F-D8D9-42C2-AEC3-18AE265B92C9}" destId="{F01E9069-3CC1-4108-A99A-E5282F8DEFF7}" srcOrd="0" destOrd="0" presId="urn:microsoft.com/office/officeart/2005/8/layout/radial5"/>
    <dgm:cxn modelId="{EE0953CB-72B3-46E4-8BAA-C81A9D1D15C1}" type="presParOf" srcId="{F9A7E366-0756-43F0-8F8B-979860B4AB44}" destId="{7952A01A-03A4-44EF-BC8D-C63D9C45039E}" srcOrd="8" destOrd="0" presId="urn:microsoft.com/office/officeart/2005/8/layout/radial5"/>
    <dgm:cxn modelId="{2FFBD4B8-4B70-45F8-8075-7A4854E631CE}" type="presParOf" srcId="{F9A7E366-0756-43F0-8F8B-979860B4AB44}" destId="{EDF67B69-5113-41BE-B84E-C9A59A593E18}" srcOrd="9" destOrd="0" presId="urn:microsoft.com/office/officeart/2005/8/layout/radial5"/>
    <dgm:cxn modelId="{CFFC1D63-4E0F-4B34-9851-64005F568888}" type="presParOf" srcId="{EDF67B69-5113-41BE-B84E-C9A59A593E18}" destId="{83B7EF90-AF26-46A1-BA06-CDCCE5AAC3C6}" srcOrd="0" destOrd="0" presId="urn:microsoft.com/office/officeart/2005/8/layout/radial5"/>
    <dgm:cxn modelId="{F54442CC-65B2-4BBB-8856-25BB7DC13768}" type="presParOf" srcId="{F9A7E366-0756-43F0-8F8B-979860B4AB44}" destId="{8B7BEB8A-781F-4660-B66C-BA804824A0E5}" srcOrd="10" destOrd="0" presId="urn:microsoft.com/office/officeart/2005/8/layout/radial5"/>
    <dgm:cxn modelId="{31FAD292-4249-48B8-9FD1-AB3A922719DD}" type="presParOf" srcId="{F9A7E366-0756-43F0-8F8B-979860B4AB44}" destId="{C6326145-3E58-4335-9E28-CEC786B531D6}" srcOrd="11" destOrd="0" presId="urn:microsoft.com/office/officeart/2005/8/layout/radial5"/>
    <dgm:cxn modelId="{8886D8A7-DF49-4504-9E8E-2DF3D0590656}" type="presParOf" srcId="{C6326145-3E58-4335-9E28-CEC786B531D6}" destId="{94EF2ADD-5435-42CA-9F86-F7143BE314E5}" srcOrd="0" destOrd="0" presId="urn:microsoft.com/office/officeart/2005/8/layout/radial5"/>
    <dgm:cxn modelId="{3F709FB2-6BEF-446F-B5CB-77EFDAB54448}" type="presParOf" srcId="{F9A7E366-0756-43F0-8F8B-979860B4AB44}" destId="{5ACC69E5-1CCB-4E3F-9CA8-92A81CC95E95}" srcOrd="12" destOrd="0" presId="urn:microsoft.com/office/officeart/2005/8/layout/radial5"/>
    <dgm:cxn modelId="{4A9B5A26-C6D1-426D-80DD-2168BA424345}" type="presParOf" srcId="{F9A7E366-0756-43F0-8F8B-979860B4AB44}" destId="{7025D42E-A020-4384-95F6-3792DE9455F5}" srcOrd="13" destOrd="0" presId="urn:microsoft.com/office/officeart/2005/8/layout/radial5"/>
    <dgm:cxn modelId="{EFD42C73-60FB-4B14-8E99-2EF963E4C600}" type="presParOf" srcId="{7025D42E-A020-4384-95F6-3792DE9455F5}" destId="{640E7EE9-BBD2-48A4-AFB0-9535B193673D}" srcOrd="0" destOrd="0" presId="urn:microsoft.com/office/officeart/2005/8/layout/radial5"/>
    <dgm:cxn modelId="{72C79DB8-F4E8-4EFE-9312-40C9D8D9E56D}" type="presParOf" srcId="{F9A7E366-0756-43F0-8F8B-979860B4AB44}" destId="{DC1BB881-3D74-4C9E-A683-3FFB55C2E3CB}" srcOrd="14" destOrd="0" presId="urn:microsoft.com/office/officeart/2005/8/layout/radial5"/>
    <dgm:cxn modelId="{C1710E98-FD6D-4618-A527-488C4A816CDE}" type="presParOf" srcId="{F9A7E366-0756-43F0-8F8B-979860B4AB44}" destId="{1072B611-3F1B-4583-B0A7-7F3194E26E25}" srcOrd="15" destOrd="0" presId="urn:microsoft.com/office/officeart/2005/8/layout/radial5"/>
    <dgm:cxn modelId="{EC70CF36-D694-4338-A9FD-60DB91B6377E}" type="presParOf" srcId="{1072B611-3F1B-4583-B0A7-7F3194E26E25}" destId="{88B1B8BC-D5A6-4BD1-9E47-A193D514152F}" srcOrd="0" destOrd="0" presId="urn:microsoft.com/office/officeart/2005/8/layout/radial5"/>
    <dgm:cxn modelId="{A5A53403-7125-4A1C-B069-F4B1731BB6C6}" type="presParOf" srcId="{F9A7E366-0756-43F0-8F8B-979860B4AB44}" destId="{7B96689B-24FF-4B37-8405-A535AA531474}" srcOrd="16" destOrd="0" presId="urn:microsoft.com/office/officeart/2005/8/layout/radial5"/>
    <dgm:cxn modelId="{3AF2D0FA-1F6A-47DB-8FA4-D1FD40ABF9CF}" type="presParOf" srcId="{F9A7E366-0756-43F0-8F8B-979860B4AB44}" destId="{33E6633B-3E49-4A23-B7A3-A6A41C4FB489}" srcOrd="17" destOrd="0" presId="urn:microsoft.com/office/officeart/2005/8/layout/radial5"/>
    <dgm:cxn modelId="{DD21B753-E39C-4F70-8861-203235E9F495}" type="presParOf" srcId="{33E6633B-3E49-4A23-B7A3-A6A41C4FB489}" destId="{FBC7DA0E-3738-4552-AA47-ADF9DDE69696}" srcOrd="0" destOrd="0" presId="urn:microsoft.com/office/officeart/2005/8/layout/radial5"/>
    <dgm:cxn modelId="{35B5A44F-3469-4AB4-9760-ADF95C98FBA5}" type="presParOf" srcId="{F9A7E366-0756-43F0-8F8B-979860B4AB44}" destId="{292923DF-10E2-4580-B651-8BC8ADAD8C50}" srcOrd="18" destOrd="0" presId="urn:microsoft.com/office/officeart/2005/8/layout/radial5"/>
    <dgm:cxn modelId="{C33825F8-EBB3-44F0-B8CC-E43A2FEC6CE2}" type="presParOf" srcId="{F9A7E366-0756-43F0-8F8B-979860B4AB44}" destId="{59CE700C-3D41-4CD4-B049-AE1CF63301DF}" srcOrd="19" destOrd="0" presId="urn:microsoft.com/office/officeart/2005/8/layout/radial5"/>
    <dgm:cxn modelId="{943F08EF-B554-44BE-947D-9FCC00C58141}" type="presParOf" srcId="{59CE700C-3D41-4CD4-B049-AE1CF63301DF}" destId="{2B2A1E5E-2FBE-4706-ABEB-FEFE05D64778}" srcOrd="0" destOrd="0" presId="urn:microsoft.com/office/officeart/2005/8/layout/radial5"/>
    <dgm:cxn modelId="{54DE6576-A1D1-4F61-BEA1-BFC782517267}" type="presParOf" srcId="{F9A7E366-0756-43F0-8F8B-979860B4AB44}" destId="{36F2F0C3-59CC-4D68-86BE-3CACC3FC8842}" srcOrd="20" destOrd="0" presId="urn:microsoft.com/office/officeart/2005/8/layout/radial5"/>
    <dgm:cxn modelId="{7D8A7972-3EEB-433C-950A-38BE5FAA20F1}" type="presParOf" srcId="{F9A7E366-0756-43F0-8F8B-979860B4AB44}" destId="{2F5F1C8A-1F5E-43F5-95AA-2D07ED6B3D22}" srcOrd="21" destOrd="0" presId="urn:microsoft.com/office/officeart/2005/8/layout/radial5"/>
    <dgm:cxn modelId="{D9DA49FC-BD35-4251-AAE7-80C4769AB946}" type="presParOf" srcId="{2F5F1C8A-1F5E-43F5-95AA-2D07ED6B3D22}" destId="{2328F5B4-571A-4338-8A56-B4C229EF9FF6}" srcOrd="0" destOrd="0" presId="urn:microsoft.com/office/officeart/2005/8/layout/radial5"/>
    <dgm:cxn modelId="{BCA09652-6706-42A3-BA93-217F51C56347}" type="presParOf" srcId="{F9A7E366-0756-43F0-8F8B-979860B4AB44}" destId="{736C3425-B901-42F8-8FE0-2883D9A6D475}" srcOrd="22" destOrd="0" presId="urn:microsoft.com/office/officeart/2005/8/layout/radial5"/>
    <dgm:cxn modelId="{7136C822-0329-4607-926E-E401F842E8C7}" type="presParOf" srcId="{F9A7E366-0756-43F0-8F8B-979860B4AB44}" destId="{D72286D5-4562-4EA1-B5EB-1CAF13DCE6BA}" srcOrd="23" destOrd="0" presId="urn:microsoft.com/office/officeart/2005/8/layout/radial5"/>
    <dgm:cxn modelId="{432F3CD0-3BD2-4D0C-94DA-AADFD1BC5D42}" type="presParOf" srcId="{D72286D5-4562-4EA1-B5EB-1CAF13DCE6BA}" destId="{56BE2248-9377-4699-96C3-2F4B14F9AF3D}" srcOrd="0" destOrd="0" presId="urn:microsoft.com/office/officeart/2005/8/layout/radial5"/>
    <dgm:cxn modelId="{C2BDAC36-E37A-432A-B9DF-5177634419B2}" type="presParOf" srcId="{F9A7E366-0756-43F0-8F8B-979860B4AB44}" destId="{D181B35B-972A-4377-AB0B-A123A1EC864E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D3C36-E547-47BF-9623-A35E0EA24F25}">
      <dsp:nvSpPr>
        <dsp:cNvPr id="0" name=""/>
        <dsp:cNvSpPr/>
      </dsp:nvSpPr>
      <dsp:spPr>
        <a:xfrm>
          <a:off x="2884713" y="1621620"/>
          <a:ext cx="1262744" cy="820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Ways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3069638" y="1741817"/>
        <a:ext cx="892894" cy="580364"/>
      </dsp:txXfrm>
    </dsp:sp>
    <dsp:sp modelId="{D6DFA25D-E041-446A-B526-D6EFDDA79911}">
      <dsp:nvSpPr>
        <dsp:cNvPr id="0" name=""/>
        <dsp:cNvSpPr/>
      </dsp:nvSpPr>
      <dsp:spPr>
        <a:xfrm rot="15907130">
          <a:off x="3189226" y="998289"/>
          <a:ext cx="505079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 rot="10800000">
        <a:off x="3242431" y="1112521"/>
        <a:ext cx="407013" cy="196132"/>
      </dsp:txXfrm>
    </dsp:sp>
    <dsp:sp modelId="{B906C64A-3BA0-4BD2-8B21-B5CDF9F75521}">
      <dsp:nvSpPr>
        <dsp:cNvPr id="0" name=""/>
        <dsp:cNvSpPr/>
      </dsp:nvSpPr>
      <dsp:spPr>
        <a:xfrm>
          <a:off x="2658314" y="0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Ask 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2867140" y="98559"/>
        <a:ext cx="1008302" cy="475882"/>
      </dsp:txXfrm>
    </dsp:sp>
    <dsp:sp modelId="{ACB0434C-4B54-4163-B427-5850F907EB3F}">
      <dsp:nvSpPr>
        <dsp:cNvPr id="0" name=""/>
        <dsp:cNvSpPr/>
      </dsp:nvSpPr>
      <dsp:spPr>
        <a:xfrm rot="18674755">
          <a:off x="3903583" y="1013421"/>
          <a:ext cx="724655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3920289" y="1115665"/>
        <a:ext cx="626589" cy="196132"/>
      </dsp:txXfrm>
    </dsp:sp>
    <dsp:sp modelId="{E1677056-B142-416B-8197-6D211DC60F2F}">
      <dsp:nvSpPr>
        <dsp:cNvPr id="0" name=""/>
        <dsp:cNvSpPr/>
      </dsp:nvSpPr>
      <dsp:spPr>
        <a:xfrm>
          <a:off x="4289808" y="0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Experiment 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4498634" y="98559"/>
        <a:ext cx="1008302" cy="475882"/>
      </dsp:txXfrm>
    </dsp:sp>
    <dsp:sp modelId="{F82245CA-96AA-4464-85E6-7576CB048F87}">
      <dsp:nvSpPr>
        <dsp:cNvPr id="0" name=""/>
        <dsp:cNvSpPr/>
      </dsp:nvSpPr>
      <dsp:spPr>
        <a:xfrm rot="20186901">
          <a:off x="4256862" y="1406485"/>
          <a:ext cx="638598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4260946" y="1491454"/>
        <a:ext cx="540532" cy="196132"/>
      </dsp:txXfrm>
    </dsp:sp>
    <dsp:sp modelId="{FBF0E9F4-A322-4712-B781-CAB78608793A}">
      <dsp:nvSpPr>
        <dsp:cNvPr id="0" name=""/>
        <dsp:cNvSpPr/>
      </dsp:nvSpPr>
      <dsp:spPr>
        <a:xfrm>
          <a:off x="4955794" y="757176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Read 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5164620" y="855735"/>
        <a:ext cx="1008302" cy="475882"/>
      </dsp:txXfrm>
    </dsp:sp>
    <dsp:sp modelId="{B46A0D5F-D8D9-42C2-AEC3-18AE265B92C9}">
      <dsp:nvSpPr>
        <dsp:cNvPr id="0" name=""/>
        <dsp:cNvSpPr/>
      </dsp:nvSpPr>
      <dsp:spPr>
        <a:xfrm rot="21530709">
          <a:off x="4399408" y="1844622"/>
          <a:ext cx="607973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4399418" y="1910987"/>
        <a:ext cx="509907" cy="196132"/>
      </dsp:txXfrm>
    </dsp:sp>
    <dsp:sp modelId="{7952A01A-03A4-44EF-BC8D-C63D9C45039E}">
      <dsp:nvSpPr>
        <dsp:cNvPr id="0" name=""/>
        <dsp:cNvSpPr/>
      </dsp:nvSpPr>
      <dsp:spPr>
        <a:xfrm>
          <a:off x="5293392" y="1645298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Teach 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5502218" y="1743857"/>
        <a:ext cx="1008302" cy="475882"/>
      </dsp:txXfrm>
    </dsp:sp>
    <dsp:sp modelId="{EDF67B69-5113-41BE-B84E-C9A59A593E18}">
      <dsp:nvSpPr>
        <dsp:cNvPr id="0" name=""/>
        <dsp:cNvSpPr/>
      </dsp:nvSpPr>
      <dsp:spPr>
        <a:xfrm rot="1163862">
          <a:off x="4329091" y="2279834"/>
          <a:ext cx="710060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4331874" y="2328926"/>
        <a:ext cx="611994" cy="196132"/>
      </dsp:txXfrm>
    </dsp:sp>
    <dsp:sp modelId="{8B7BEB8A-781F-4660-B66C-BA804824A0E5}">
      <dsp:nvSpPr>
        <dsp:cNvPr id="0" name=""/>
        <dsp:cNvSpPr/>
      </dsp:nvSpPr>
      <dsp:spPr>
        <a:xfrm>
          <a:off x="5193406" y="2537148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Write 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5402232" y="2635707"/>
        <a:ext cx="1008302" cy="475882"/>
      </dsp:txXfrm>
    </dsp:sp>
    <dsp:sp modelId="{C6326145-3E58-4335-9E28-CEC786B531D6}">
      <dsp:nvSpPr>
        <dsp:cNvPr id="0" name=""/>
        <dsp:cNvSpPr/>
      </dsp:nvSpPr>
      <dsp:spPr>
        <a:xfrm rot="2676969">
          <a:off x="3972085" y="2672628"/>
          <a:ext cx="717836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3986215" y="2703566"/>
        <a:ext cx="619770" cy="196132"/>
      </dsp:txXfrm>
    </dsp:sp>
    <dsp:sp modelId="{5ACC69E5-1CCB-4E3F-9CA8-92A81CC95E95}">
      <dsp:nvSpPr>
        <dsp:cNvPr id="0" name=""/>
        <dsp:cNvSpPr/>
      </dsp:nvSpPr>
      <dsp:spPr>
        <a:xfrm>
          <a:off x="4422196" y="3293036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Reason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4631022" y="3391595"/>
        <a:ext cx="1008302" cy="475882"/>
      </dsp:txXfrm>
    </dsp:sp>
    <dsp:sp modelId="{7025D42E-A020-4384-95F6-3792DE9455F5}">
      <dsp:nvSpPr>
        <dsp:cNvPr id="0" name=""/>
        <dsp:cNvSpPr/>
      </dsp:nvSpPr>
      <dsp:spPr>
        <a:xfrm rot="5226120">
          <a:off x="3308359" y="2738944"/>
          <a:ext cx="503576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3354913" y="2755351"/>
        <a:ext cx="405510" cy="196132"/>
      </dsp:txXfrm>
    </dsp:sp>
    <dsp:sp modelId="{DC1BB881-3D74-4C9E-A683-3FFB55C2E3CB}">
      <dsp:nvSpPr>
        <dsp:cNvPr id="0" name=""/>
        <dsp:cNvSpPr/>
      </dsp:nvSpPr>
      <dsp:spPr>
        <a:xfrm>
          <a:off x="2888939" y="3390989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Observe 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3097765" y="3489548"/>
        <a:ext cx="1008302" cy="475882"/>
      </dsp:txXfrm>
    </dsp:sp>
    <dsp:sp modelId="{1072B611-3F1B-4583-B0A7-7F3194E26E25}">
      <dsp:nvSpPr>
        <dsp:cNvPr id="0" name=""/>
        <dsp:cNvSpPr/>
      </dsp:nvSpPr>
      <dsp:spPr>
        <a:xfrm rot="7909839">
          <a:off x="2444683" y="2686259"/>
          <a:ext cx="679009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526418" y="2715101"/>
        <a:ext cx="580943" cy="196132"/>
      </dsp:txXfrm>
    </dsp:sp>
    <dsp:sp modelId="{7B96689B-24FF-4B37-8405-A535AA531474}">
      <dsp:nvSpPr>
        <dsp:cNvPr id="0" name=""/>
        <dsp:cNvSpPr/>
      </dsp:nvSpPr>
      <dsp:spPr>
        <a:xfrm>
          <a:off x="1353725" y="3314802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Listen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1562551" y="3413361"/>
        <a:ext cx="1008302" cy="475882"/>
      </dsp:txXfrm>
    </dsp:sp>
    <dsp:sp modelId="{33E6633B-3E49-4A23-B7A3-A6A41C4FB489}">
      <dsp:nvSpPr>
        <dsp:cNvPr id="0" name=""/>
        <dsp:cNvSpPr/>
      </dsp:nvSpPr>
      <dsp:spPr>
        <a:xfrm rot="9361899">
          <a:off x="2068135" y="2358085"/>
          <a:ext cx="693627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161973" y="2403543"/>
        <a:ext cx="595561" cy="196132"/>
      </dsp:txXfrm>
    </dsp:sp>
    <dsp:sp modelId="{292923DF-10E2-4580-B651-8BC8ADAD8C50}">
      <dsp:nvSpPr>
        <dsp:cNvPr id="0" name=""/>
        <dsp:cNvSpPr/>
      </dsp:nvSpPr>
      <dsp:spPr>
        <a:xfrm>
          <a:off x="567104" y="2689553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Define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775930" y="2788112"/>
        <a:ext cx="1008302" cy="475882"/>
      </dsp:txXfrm>
    </dsp:sp>
    <dsp:sp modelId="{59CE700C-3D41-4CD4-B049-AE1CF63301DF}">
      <dsp:nvSpPr>
        <dsp:cNvPr id="0" name=""/>
        <dsp:cNvSpPr/>
      </dsp:nvSpPr>
      <dsp:spPr>
        <a:xfrm rot="10583199">
          <a:off x="2166813" y="1937656"/>
          <a:ext cx="510063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264782" y="1999943"/>
        <a:ext cx="411997" cy="196132"/>
      </dsp:txXfrm>
    </dsp:sp>
    <dsp:sp modelId="{36F2F0C3-59CC-4D68-86BE-3CACC3FC8842}">
      <dsp:nvSpPr>
        <dsp:cNvPr id="0" name=""/>
        <dsp:cNvSpPr/>
      </dsp:nvSpPr>
      <dsp:spPr>
        <a:xfrm>
          <a:off x="507545" y="1840461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Put it in order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716371" y="1939020"/>
        <a:ext cx="1008302" cy="475882"/>
      </dsp:txXfrm>
    </dsp:sp>
    <dsp:sp modelId="{2F5F1C8A-1F5E-43F5-95AA-2D07ED6B3D22}">
      <dsp:nvSpPr>
        <dsp:cNvPr id="0" name=""/>
        <dsp:cNvSpPr/>
      </dsp:nvSpPr>
      <dsp:spPr>
        <a:xfrm rot="11854737">
          <a:off x="2137515" y="1525420"/>
          <a:ext cx="590972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 rot="10800000">
        <a:off x="2233291" y="1605606"/>
        <a:ext cx="492906" cy="196132"/>
      </dsp:txXfrm>
    </dsp:sp>
    <dsp:sp modelId="{736C3425-B901-42F8-8FE0-2883D9A6D475}">
      <dsp:nvSpPr>
        <dsp:cNvPr id="0" name=""/>
        <dsp:cNvSpPr/>
      </dsp:nvSpPr>
      <dsp:spPr>
        <a:xfrm>
          <a:off x="580620" y="991383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Desire 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789446" y="1089942"/>
        <a:ext cx="1008302" cy="475882"/>
      </dsp:txXfrm>
    </dsp:sp>
    <dsp:sp modelId="{D72286D5-4562-4EA1-B5EB-1CAF13DCE6BA}">
      <dsp:nvSpPr>
        <dsp:cNvPr id="0" name=""/>
        <dsp:cNvSpPr/>
      </dsp:nvSpPr>
      <dsp:spPr>
        <a:xfrm rot="13267332">
          <a:off x="2332734" y="1125874"/>
          <a:ext cx="687095" cy="326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 rot="10800000">
        <a:off x="2418704" y="1223498"/>
        <a:ext cx="589029" cy="196132"/>
      </dsp:txXfrm>
    </dsp:sp>
    <dsp:sp modelId="{D181B35B-972A-4377-AB0B-A123A1EC864E}">
      <dsp:nvSpPr>
        <dsp:cNvPr id="0" name=""/>
        <dsp:cNvSpPr/>
      </dsp:nvSpPr>
      <dsp:spPr>
        <a:xfrm>
          <a:off x="1110413" y="217711"/>
          <a:ext cx="1425954" cy="67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Practice</a:t>
          </a:r>
          <a:endParaRPr lang="en-GB" sz="14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1319239" y="316270"/>
        <a:ext cx="1008302" cy="47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hack.org/854926/how-to-organize-informa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hack.org/854926/how-to-organize-informa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hack.org/854926/how-to-organize-informa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hack.org/854926/how-to-organize-informa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hack.org/854926/how-to-organize-informa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 smtClean="0"/>
              <a:t>Link</a:t>
            </a:r>
            <a:r>
              <a:rPr lang="en-GB" baseline="0" dirty="0" smtClean="0"/>
              <a:t> to details: </a:t>
            </a:r>
            <a:r>
              <a:rPr lang="en-GB" dirty="0" smtClean="0">
                <a:hlinkClick r:id="rId3"/>
              </a:rPr>
              <a:t>https://www.lifehack.org/854926/how-to-organize-information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768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 smtClean="0"/>
              <a:t>Link</a:t>
            </a:r>
            <a:r>
              <a:rPr lang="en-GB" baseline="0" dirty="0" smtClean="0"/>
              <a:t> to details: </a:t>
            </a:r>
            <a:r>
              <a:rPr lang="en-GB" dirty="0" smtClean="0">
                <a:hlinkClick r:id="rId3"/>
              </a:rPr>
              <a:t>https://www.lifehack.org/854926/how-to-organize-information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95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 smtClean="0"/>
              <a:t>Link</a:t>
            </a:r>
            <a:r>
              <a:rPr lang="en-GB" baseline="0" dirty="0" smtClean="0"/>
              <a:t> to details: </a:t>
            </a:r>
            <a:r>
              <a:rPr lang="en-GB" dirty="0" smtClean="0">
                <a:hlinkClick r:id="rId3"/>
              </a:rPr>
              <a:t>https://www.lifehack.org/854926/how-to-organize-information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90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 smtClean="0"/>
              <a:t>Link</a:t>
            </a:r>
            <a:r>
              <a:rPr lang="en-GB" baseline="0" dirty="0" smtClean="0"/>
              <a:t> to details: </a:t>
            </a:r>
            <a:r>
              <a:rPr lang="en-GB" dirty="0" smtClean="0">
                <a:hlinkClick r:id="rId3"/>
              </a:rPr>
              <a:t>https://www.lifehack.org/854926/how-to-organize-information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26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73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6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14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475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22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30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967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474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70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553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587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39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308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316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33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966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24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9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61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59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87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88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Link</a:t>
            </a:r>
            <a:r>
              <a:rPr lang="en-GB" baseline="0" dirty="0" smtClean="0"/>
              <a:t> to details: </a:t>
            </a:r>
            <a:r>
              <a:rPr lang="en-GB" dirty="0" smtClean="0">
                <a:hlinkClick r:id="rId3"/>
              </a:rPr>
              <a:t>https://www.lifehack.org/854926/how-to-organize-information</a:t>
            </a: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07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348343" y="3616147"/>
            <a:ext cx="8672807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 smtClean="0">
                <a:solidFill>
                  <a:schemeClr val="dk1"/>
                </a:solidFill>
                <a:latin typeface="Comic Sans MS" pitchFamily="66" charset="0"/>
              </a:rPr>
              <a:t>Lesson 1 – Information Management &amp; Critical Reading</a:t>
            </a:r>
            <a:endParaRPr sz="2000" dirty="0">
              <a:solidFill>
                <a:schemeClr val="dk1"/>
              </a:solidFill>
              <a:latin typeface="Comic Sans MS" pitchFamily="66" charset="0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47816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Module 3 – Professional Life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148413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08904" y="1040813"/>
            <a:ext cx="8101696" cy="35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Organizing </a:t>
            </a:r>
            <a:r>
              <a:rPr lang="en-GB" sz="3600" b="1" dirty="0">
                <a:latin typeface="Comic Sans MS" panose="030F0702030302020204" pitchFamily="66" charset="0"/>
              </a:rPr>
              <a:t>and storing </a:t>
            </a:r>
            <a:r>
              <a:rPr lang="en-GB" sz="3600" b="1" dirty="0" smtClean="0">
                <a:latin typeface="Comic Sans MS" panose="030F0702030302020204" pitchFamily="66" charset="0"/>
              </a:rPr>
              <a:t>information</a:t>
            </a:r>
          </a:p>
          <a:p>
            <a:pPr lvl="0"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lvl="0"/>
            <a:endParaRPr lang="en-GB" sz="3200" i="1" dirty="0" smtClean="0">
              <a:latin typeface="Comic Sans MS" panose="030F0702030302020204" pitchFamily="66" charset="0"/>
            </a:endParaRPr>
          </a:p>
          <a:p>
            <a:pPr lvl="0"/>
            <a:endParaRPr lang="en-GB" sz="3200" i="1" dirty="0">
              <a:latin typeface="Comic Sans MS" panose="030F0702030302020204" pitchFamily="66" charset="0"/>
            </a:endParaRPr>
          </a:p>
          <a:p>
            <a:pPr lvl="0"/>
            <a:r>
              <a:rPr lang="en-GB" sz="3200" i="1" dirty="0" smtClean="0">
                <a:latin typeface="Comic Sans MS" panose="030F0702030302020204" pitchFamily="66" charset="0"/>
              </a:rPr>
              <a:t>Use </a:t>
            </a:r>
            <a:r>
              <a:rPr lang="en-GB" sz="3200" b="1" i="1" dirty="0" smtClean="0">
                <a:latin typeface="Comic Sans MS" panose="030F0702030302020204" pitchFamily="66" charset="0"/>
              </a:rPr>
              <a:t>mind-map</a:t>
            </a:r>
            <a:endParaRPr lang="en-GB" sz="2800" dirty="0" smtClean="0">
              <a:latin typeface="Comic Sans MS" panose="030F0702030302020204" pitchFamily="66" charset="0"/>
            </a:endParaRPr>
          </a:p>
          <a:p>
            <a:pPr lvl="0"/>
            <a:endParaRPr lang="en-GB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43" y="1812526"/>
            <a:ext cx="4833257" cy="31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148413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08904" y="1040813"/>
            <a:ext cx="8101696" cy="35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Organizing </a:t>
            </a:r>
            <a:r>
              <a:rPr lang="en-GB" sz="3600" b="1" dirty="0">
                <a:latin typeface="Comic Sans MS" panose="030F0702030302020204" pitchFamily="66" charset="0"/>
              </a:rPr>
              <a:t>and storing </a:t>
            </a:r>
            <a:r>
              <a:rPr lang="en-GB" sz="3600" b="1" dirty="0" smtClean="0">
                <a:latin typeface="Comic Sans MS" panose="030F0702030302020204" pitchFamily="66" charset="0"/>
              </a:rPr>
              <a:t>information</a:t>
            </a:r>
          </a:p>
          <a:p>
            <a:pPr lvl="0"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lvl="0"/>
            <a:endParaRPr lang="en-GB" sz="3200" i="1" dirty="0" smtClean="0">
              <a:latin typeface="Comic Sans MS" panose="030F0702030302020204" pitchFamily="66" charset="0"/>
            </a:endParaRPr>
          </a:p>
          <a:p>
            <a:pPr lvl="0"/>
            <a:endParaRPr lang="en-GB" sz="3200" i="1" dirty="0">
              <a:latin typeface="Comic Sans MS" panose="030F0702030302020204" pitchFamily="66" charset="0"/>
            </a:endParaRPr>
          </a:p>
          <a:p>
            <a:pPr lvl="0"/>
            <a:r>
              <a:rPr lang="en-GB" sz="3200" i="1" dirty="0" smtClean="0">
                <a:latin typeface="Comic Sans MS" panose="030F0702030302020204" pitchFamily="66" charset="0"/>
              </a:rPr>
              <a:t>Create </a:t>
            </a:r>
            <a:r>
              <a:rPr lang="en-GB" sz="3200" b="1" i="1" dirty="0" smtClean="0">
                <a:latin typeface="Comic Sans MS" panose="030F0702030302020204" pitchFamily="66" charset="0"/>
              </a:rPr>
              <a:t>list</a:t>
            </a:r>
            <a:endParaRPr lang="en-GB" sz="2800" dirty="0" smtClean="0">
              <a:latin typeface="Comic Sans MS" panose="030F0702030302020204" pitchFamily="66" charset="0"/>
            </a:endParaRPr>
          </a:p>
          <a:p>
            <a:pPr lvl="0"/>
            <a:endParaRPr lang="en-GB" sz="3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5" y="1818228"/>
            <a:ext cx="4539343" cy="29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148413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08904" y="1040813"/>
            <a:ext cx="8101696" cy="35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Organizing </a:t>
            </a:r>
            <a:r>
              <a:rPr lang="en-GB" sz="3600" b="1" dirty="0">
                <a:latin typeface="Comic Sans MS" panose="030F0702030302020204" pitchFamily="66" charset="0"/>
              </a:rPr>
              <a:t>and storing </a:t>
            </a:r>
            <a:r>
              <a:rPr lang="en-GB" sz="3600" b="1" dirty="0" smtClean="0">
                <a:latin typeface="Comic Sans MS" panose="030F0702030302020204" pitchFamily="66" charset="0"/>
              </a:rPr>
              <a:t>information</a:t>
            </a:r>
          </a:p>
          <a:p>
            <a:pPr lvl="0"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lvl="0"/>
            <a:endParaRPr lang="en-GB" sz="3200" i="1" dirty="0" smtClean="0">
              <a:latin typeface="Comic Sans MS" panose="030F0702030302020204" pitchFamily="66" charset="0"/>
            </a:endParaRPr>
          </a:p>
          <a:p>
            <a:pPr lvl="0"/>
            <a:endParaRPr lang="en-GB" sz="3200" i="1" dirty="0">
              <a:latin typeface="Comic Sans MS" panose="030F0702030302020204" pitchFamily="66" charset="0"/>
            </a:endParaRPr>
          </a:p>
          <a:p>
            <a:pPr lvl="0"/>
            <a:endParaRPr lang="en-GB" sz="3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30" y="2069295"/>
            <a:ext cx="4090317" cy="2698648"/>
          </a:xfrm>
          <a:prstGeom prst="rect">
            <a:avLst/>
          </a:prstGeom>
        </p:spPr>
      </p:pic>
      <p:sp>
        <p:nvSpPr>
          <p:cNvPr id="5" name="Google Shape;445;p25"/>
          <p:cNvSpPr txBox="1"/>
          <p:nvPr/>
        </p:nvSpPr>
        <p:spPr>
          <a:xfrm>
            <a:off x="163286" y="2012273"/>
            <a:ext cx="4027715" cy="266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lvl="0" algn="ctr"/>
            <a:r>
              <a:rPr lang="en-GB" sz="3200" i="1" dirty="0" smtClean="0">
                <a:latin typeface="Comic Sans MS" panose="030F0702030302020204" pitchFamily="66" charset="0"/>
              </a:rPr>
              <a:t>Create </a:t>
            </a:r>
            <a:r>
              <a:rPr lang="en-GB" sz="3200" b="1" i="1" dirty="0" smtClean="0">
                <a:latin typeface="Comic Sans MS" panose="030F0702030302020204" pitchFamily="66" charset="0"/>
              </a:rPr>
              <a:t>collections </a:t>
            </a:r>
            <a:r>
              <a:rPr lang="en-GB" sz="3200" i="1" dirty="0" smtClean="0">
                <a:latin typeface="Comic Sans MS" panose="030F0702030302020204" pitchFamily="66" charset="0"/>
              </a:rPr>
              <a:t>by putting all notes into specific groups of information</a:t>
            </a:r>
          </a:p>
          <a:p>
            <a:pPr lvl="0"/>
            <a:endParaRPr lang="en-GB" sz="3200" i="1" dirty="0">
              <a:latin typeface="Comic Sans MS" panose="030F0702030302020204" pitchFamily="66" charset="0"/>
            </a:endParaRPr>
          </a:p>
          <a:p>
            <a:pPr lvl="0"/>
            <a:endParaRPr lang="en-GB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323841"/>
            <a:ext cx="8101696" cy="35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Organizing </a:t>
            </a:r>
            <a:r>
              <a:rPr lang="en-GB" sz="3600" b="1" dirty="0">
                <a:latin typeface="Comic Sans MS" panose="030F0702030302020204" pitchFamily="66" charset="0"/>
              </a:rPr>
              <a:t>and storing </a:t>
            </a:r>
            <a:r>
              <a:rPr lang="en-GB" sz="3600" b="1" dirty="0" smtClean="0">
                <a:latin typeface="Comic Sans MS" panose="030F0702030302020204" pitchFamily="66" charset="0"/>
              </a:rPr>
              <a:t>information</a:t>
            </a:r>
          </a:p>
          <a:p>
            <a:pPr lvl="0" algn="ctr"/>
            <a:endParaRPr lang="en-GB" sz="2400" b="1" dirty="0">
              <a:latin typeface="Comic Sans MS" panose="030F0702030302020204" pitchFamily="66" charset="0"/>
            </a:endParaRPr>
          </a:p>
          <a:p>
            <a:pPr lvl="0" algn="ctr"/>
            <a:endParaRPr lang="en-GB" sz="3200" i="1" dirty="0" smtClean="0">
              <a:latin typeface="Comic Sans MS" panose="030F0702030302020204" pitchFamily="66" charset="0"/>
            </a:endParaRPr>
          </a:p>
          <a:p>
            <a:pPr lvl="0" algn="ctr"/>
            <a:r>
              <a:rPr lang="en-GB" sz="3200" i="1" dirty="0" smtClean="0">
                <a:latin typeface="Comic Sans MS" panose="030F0702030302020204" pitchFamily="66" charset="0"/>
              </a:rPr>
              <a:t>Place priority on key </a:t>
            </a:r>
            <a:r>
              <a:rPr lang="en-GB" sz="3200" i="1" dirty="0" smtClean="0">
                <a:latin typeface="Comic Sans MS" panose="030F0702030302020204" pitchFamily="66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070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323841"/>
            <a:ext cx="8101696" cy="35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Distributing information</a:t>
            </a:r>
          </a:p>
          <a:p>
            <a:pPr lvl="0" algn="ctr"/>
            <a:endParaRPr lang="en-GB" sz="3600" b="1" dirty="0">
              <a:latin typeface="Comic Sans MS" panose="030F0702030302020204" pitchFamily="66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Answer to your trainers’ questions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Answer to your classmates’ questions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Explain the lessons to your friends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Teach juniors what you have </a:t>
            </a:r>
            <a:r>
              <a:rPr lang="en-GB" sz="3200" dirty="0" smtClean="0">
                <a:latin typeface="Comic Sans MS" panose="030F0702030302020204" pitchFamily="66" charset="0"/>
              </a:rPr>
              <a:t>learned</a:t>
            </a:r>
            <a:endParaRPr lang="en-GB" sz="3200" dirty="0" smtClean="0">
              <a:latin typeface="Comic Sans MS" panose="030F0702030302020204" pitchFamily="66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GB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617754"/>
            <a:ext cx="8101696" cy="309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Using information</a:t>
            </a:r>
          </a:p>
          <a:p>
            <a:pPr lvl="0"/>
            <a:endParaRPr lang="en-GB" sz="3600" dirty="0">
              <a:latin typeface="Comic Sans MS" panose="030F0702030302020204" pitchFamily="66" charset="0"/>
            </a:endParaRPr>
          </a:p>
          <a:p>
            <a:pPr lvl="0" algn="ctr"/>
            <a:r>
              <a:rPr lang="en-GB" sz="3200" dirty="0" smtClean="0">
                <a:latin typeface="Comic Sans MS" panose="030F0702030302020204" pitchFamily="66" charset="0"/>
              </a:rPr>
              <a:t>Students can use the information they have to improve their study, schoolwork, class activities, and learning process. </a:t>
            </a:r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673629" y="2177481"/>
            <a:ext cx="7886700" cy="105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Critical reading</a:t>
            </a:r>
            <a:endParaRPr lang="en-US" sz="48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130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561972" y="1291181"/>
            <a:ext cx="8101696" cy="247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lvl="0" algn="ctr"/>
            <a:endParaRPr lang="en-GB" sz="3200" dirty="0" smtClean="0">
              <a:latin typeface="Comic Sans MS" panose="030F0702030302020204" pitchFamily="66" charset="0"/>
            </a:endParaRPr>
          </a:p>
          <a:p>
            <a:pPr marL="288925" lvl="0" algn="ctr"/>
            <a:r>
              <a:rPr lang="en-GB" sz="3200" b="1" dirty="0" smtClean="0">
                <a:latin typeface="Comic Sans MS" panose="030F0702030302020204" pitchFamily="66" charset="0"/>
              </a:rPr>
              <a:t>Critical </a:t>
            </a:r>
            <a:r>
              <a:rPr lang="en-GB" sz="3200" b="1" dirty="0">
                <a:latin typeface="Comic Sans MS" panose="030F0702030302020204" pitchFamily="66" charset="0"/>
              </a:rPr>
              <a:t>reading </a:t>
            </a:r>
            <a:r>
              <a:rPr lang="en-GB" sz="3200" dirty="0">
                <a:latin typeface="Comic Sans MS" panose="030F0702030302020204" pitchFamily="66" charset="0"/>
              </a:rPr>
              <a:t>is a process of </a:t>
            </a:r>
            <a:r>
              <a:rPr lang="en-GB" sz="3200" dirty="0" smtClean="0">
                <a:latin typeface="Comic Sans MS" panose="030F0702030302020204" pitchFamily="66" charset="0"/>
              </a:rPr>
              <a:t>analysing, interpreting, and sometimes evaluating the text.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2118499"/>
            <a:ext cx="8101696" cy="166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200" dirty="0" smtClean="0">
                <a:latin typeface="Comic Sans MS" panose="030F0702030302020204" pitchFamily="66" charset="0"/>
              </a:rPr>
              <a:t>To apply critical reading, use </a:t>
            </a:r>
            <a:r>
              <a:rPr lang="en-GB" sz="3200" dirty="0">
                <a:latin typeface="Comic Sans MS" panose="030F0702030302020204" pitchFamily="66" charset="0"/>
              </a:rPr>
              <a:t>t</a:t>
            </a:r>
            <a:r>
              <a:rPr lang="en-GB" sz="3200" dirty="0" smtClean="0">
                <a:latin typeface="Comic Sans MS" panose="030F0702030302020204" pitchFamily="66" charset="0"/>
              </a:rPr>
              <a:t>he</a:t>
            </a:r>
            <a:r>
              <a:rPr lang="en-GB" sz="3200" b="1" dirty="0" smtClean="0">
                <a:latin typeface="Comic Sans MS" panose="030F0702030302020204" pitchFamily="66" charset="0"/>
              </a:rPr>
              <a:t> </a:t>
            </a:r>
            <a:r>
              <a:rPr lang="en-GB" sz="3200" b="1" dirty="0">
                <a:latin typeface="Comic Sans MS" panose="030F0702030302020204" pitchFamily="66" charset="0"/>
              </a:rPr>
              <a:t>SQ4R Method</a:t>
            </a: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540201" y="812214"/>
            <a:ext cx="8252288" cy="3614056"/>
            <a:chOff x="540201" y="812214"/>
            <a:chExt cx="8252288" cy="3614056"/>
          </a:xfrm>
        </p:grpSpPr>
        <p:sp>
          <p:nvSpPr>
            <p:cNvPr id="445" name="Google Shape;445;p25"/>
            <p:cNvSpPr txBox="1"/>
            <p:nvPr/>
          </p:nvSpPr>
          <p:spPr>
            <a:xfrm>
              <a:off x="540201" y="2314442"/>
              <a:ext cx="8101696" cy="592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GB" sz="3200" b="1" dirty="0" smtClean="0">
                  <a:latin typeface="Comic Sans MS" panose="030F0702030302020204" pitchFamily="66" charset="0"/>
                </a:rPr>
                <a:t>S</a:t>
              </a:r>
              <a:r>
                <a:rPr lang="en-GB" sz="32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Q</a:t>
              </a:r>
              <a:r>
                <a:rPr lang="en-GB" sz="3200" b="1" dirty="0" smtClean="0">
                  <a:solidFill>
                    <a:srgbClr val="0070C0"/>
                  </a:solidFill>
                  <a:latin typeface="Comic Sans MS" panose="030F0702030302020204" pitchFamily="66" charset="0"/>
                </a:rPr>
                <a:t>4R</a:t>
              </a:r>
              <a:endParaRPr lang="en-GB" sz="3200" b="1" dirty="0">
                <a:latin typeface="Comic Sans MS" panose="030F0702030302020204" pitchFamily="66" charset="0"/>
              </a:endParaRPr>
            </a:p>
            <a:p>
              <a:pPr lvl="0" algn="ctr"/>
              <a:endParaRPr lang="en-GB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0201" y="3337700"/>
              <a:ext cx="2024742" cy="1055914"/>
            </a:xfrm>
            <a:prstGeom prst="roundRect">
              <a:avLst/>
            </a:prstGeom>
            <a:solidFill>
              <a:srgbClr val="FF0000"/>
            </a:solidFill>
            <a:ln w="539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latin typeface="Comic Sans MS" panose="030F0702030302020204" pitchFamily="66" charset="0"/>
                </a:rPr>
                <a:t>Question </a:t>
              </a:r>
              <a:endParaRPr lang="en-GB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0201" y="812214"/>
              <a:ext cx="2024742" cy="1055914"/>
            </a:xfrm>
            <a:prstGeom prst="roundRect">
              <a:avLst/>
            </a:prstGeom>
            <a:solidFill>
              <a:schemeClr val="tx1"/>
            </a:solidFill>
            <a:ln w="539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latin typeface="Comic Sans MS" panose="030F0702030302020204" pitchFamily="66" charset="0"/>
                </a:rPr>
                <a:t>Scan </a:t>
              </a:r>
              <a:endParaRPr lang="en-GB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231377" y="812214"/>
              <a:ext cx="2024742" cy="1055914"/>
            </a:xfrm>
            <a:prstGeom prst="roundRect">
              <a:avLst/>
            </a:prstGeom>
            <a:solidFill>
              <a:srgbClr val="0070C0"/>
            </a:solidFill>
            <a:ln w="539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latin typeface="Comic Sans MS" panose="030F0702030302020204" pitchFamily="66" charset="0"/>
                </a:rPr>
                <a:t> Read</a:t>
              </a:r>
              <a:endParaRPr lang="en-GB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67747" y="1406539"/>
              <a:ext cx="2024742" cy="1055914"/>
            </a:xfrm>
            <a:prstGeom prst="roundRect">
              <a:avLst/>
            </a:prstGeom>
            <a:solidFill>
              <a:srgbClr val="0070C0"/>
            </a:solidFill>
            <a:ln w="539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latin typeface="Comic Sans MS" panose="030F0702030302020204" pitchFamily="66" charset="0"/>
                </a:rPr>
                <a:t> Recite </a:t>
              </a:r>
              <a:endParaRPr lang="en-GB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67747" y="2610464"/>
              <a:ext cx="2024742" cy="1055914"/>
            </a:xfrm>
            <a:prstGeom prst="roundRect">
              <a:avLst/>
            </a:prstGeom>
            <a:solidFill>
              <a:srgbClr val="0070C0"/>
            </a:solidFill>
            <a:ln w="539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latin typeface="Comic Sans MS" panose="030F0702030302020204" pitchFamily="66" charset="0"/>
                </a:rPr>
                <a:t> Review</a:t>
              </a:r>
              <a:endParaRPr lang="en-GB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31377" y="3370356"/>
              <a:ext cx="2024742" cy="1055914"/>
            </a:xfrm>
            <a:prstGeom prst="roundRect">
              <a:avLst/>
            </a:prstGeom>
            <a:solidFill>
              <a:srgbClr val="0070C0"/>
            </a:solidFill>
            <a:ln w="539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latin typeface="Comic Sans MS" panose="030F0702030302020204" pitchFamily="66" charset="0"/>
                </a:rPr>
                <a:t> Reflect</a:t>
              </a:r>
              <a:endParaRPr lang="en-GB" sz="32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2564943" y="1813832"/>
              <a:ext cx="1410622" cy="70594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6" idx="3"/>
            </p:cNvCxnSpPr>
            <p:nvPr/>
          </p:nvCxnSpPr>
          <p:spPr>
            <a:xfrm flipH="1">
              <a:off x="2564943" y="2776031"/>
              <a:ext cx="1778458" cy="108962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1" idx="0"/>
            </p:cNvCxnSpPr>
            <p:nvPr/>
          </p:nvCxnSpPr>
          <p:spPr>
            <a:xfrm>
              <a:off x="4855028" y="2794076"/>
              <a:ext cx="388720" cy="5762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0" idx="1"/>
            </p:cNvCxnSpPr>
            <p:nvPr/>
          </p:nvCxnSpPr>
          <p:spPr>
            <a:xfrm>
              <a:off x="5177295" y="2708085"/>
              <a:ext cx="1590452" cy="43033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382" y="2132213"/>
              <a:ext cx="1605365" cy="4398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8" idx="2"/>
            </p:cNvCxnSpPr>
            <p:nvPr/>
          </p:nvCxnSpPr>
          <p:spPr>
            <a:xfrm flipV="1">
              <a:off x="4913315" y="1868128"/>
              <a:ext cx="330433" cy="53541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6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518429" y="391886"/>
            <a:ext cx="8101696" cy="456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lvl="0" algn="ctr"/>
            <a:r>
              <a:rPr lang="en-US" sz="3000" b="1" dirty="0" smtClean="0">
                <a:latin typeface="Comic Sans MS" pitchFamily="66" charset="0"/>
              </a:rPr>
              <a:t>Instruction (15 minutes)</a:t>
            </a:r>
          </a:p>
          <a:p>
            <a:pPr marL="288925" lvl="0" algn="ctr"/>
            <a:endParaRPr lang="en-US" sz="3000" b="1" dirty="0">
              <a:latin typeface="Comic Sans MS" pitchFamily="66" charset="0"/>
            </a:endParaRPr>
          </a:p>
          <a:p>
            <a:pPr marL="746125" lvl="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Comic Sans MS" pitchFamily="66" charset="0"/>
              </a:rPr>
              <a:t>Students work in group of 3 and discuss the following questions:</a:t>
            </a:r>
          </a:p>
          <a:p>
            <a:pPr marL="288925" lvl="0"/>
            <a:endParaRPr lang="en-US" sz="1800" dirty="0" smtClean="0">
              <a:latin typeface="Comic Sans MS" pitchFamily="66" charset="0"/>
            </a:endParaRPr>
          </a:p>
          <a:p>
            <a:pPr marL="1252538" lvl="0" indent="-457200">
              <a:buFont typeface="Courier New" panose="02070309020205020404" pitchFamily="49" charset="0"/>
              <a:buChar char="o"/>
              <a:tabLst>
                <a:tab pos="1252538" algn="l"/>
              </a:tabLst>
            </a:pPr>
            <a:r>
              <a:rPr lang="en-US" sz="2400" dirty="0" smtClean="0">
                <a:latin typeface="Comic Sans MS" pitchFamily="66" charset="0"/>
              </a:rPr>
              <a:t>Have you ever searched information on the Internet? </a:t>
            </a:r>
          </a:p>
          <a:p>
            <a:pPr marL="1252538" lvl="0" indent="-457200">
              <a:buFont typeface="Courier New" panose="02070309020205020404" pitchFamily="49" charset="0"/>
              <a:buChar char="o"/>
              <a:tabLst>
                <a:tab pos="1252538" algn="l"/>
              </a:tabLst>
            </a:pPr>
            <a:r>
              <a:rPr lang="en-US" sz="2400" dirty="0" smtClean="0">
                <a:latin typeface="Comic Sans MS" pitchFamily="66" charset="0"/>
              </a:rPr>
              <a:t>Do you like searching?</a:t>
            </a:r>
          </a:p>
          <a:p>
            <a:pPr marL="1252538" lvl="0" indent="-457200">
              <a:buFont typeface="Courier New" panose="02070309020205020404" pitchFamily="49" charset="0"/>
              <a:buChar char="o"/>
              <a:tabLst>
                <a:tab pos="1252538" algn="l"/>
              </a:tabLst>
            </a:pPr>
            <a:r>
              <a:rPr lang="en-US" sz="2400" dirty="0" smtClean="0">
                <a:latin typeface="Comic Sans MS" pitchFamily="66" charset="0"/>
              </a:rPr>
              <a:t>How do you know the information is useful to you? </a:t>
            </a:r>
          </a:p>
          <a:p>
            <a:pPr marL="1252538" lvl="0" indent="-457200">
              <a:buFont typeface="Courier New" panose="02070309020205020404" pitchFamily="49" charset="0"/>
              <a:buChar char="o"/>
              <a:tabLst>
                <a:tab pos="1252538" algn="l"/>
              </a:tabLst>
            </a:pPr>
            <a:r>
              <a:rPr lang="en-US" sz="2400" dirty="0" smtClean="0">
                <a:latin typeface="Comic Sans MS" pitchFamily="66" charset="0"/>
              </a:rPr>
              <a:t>Have you ever questioned the author? 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3" name="Picture 2" descr="C:\Users\Dell Windows 8.1\Desktop\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16"/>
            <a:ext cx="1656957" cy="93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2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273629"/>
            <a:ext cx="8101696" cy="343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Scan </a:t>
            </a:r>
            <a:r>
              <a:rPr lang="en-GB" sz="3200" dirty="0" smtClean="0">
                <a:latin typeface="Comic Sans MS" panose="030F0702030302020204" pitchFamily="66" charset="0"/>
              </a:rPr>
              <a:t>the materials you are going to read:</a:t>
            </a:r>
          </a:p>
          <a:p>
            <a:pPr lvl="0" algn="ctr"/>
            <a:endParaRPr lang="en-GB" sz="3200" dirty="0" smtClean="0">
              <a:latin typeface="Comic Sans MS" panose="030F0702030302020204" pitchFamily="66" charset="0"/>
            </a:endParaRPr>
          </a:p>
          <a:p>
            <a:pPr marL="892175" lvl="0" indent="-446088" defTabSz="892175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Table of contents</a:t>
            </a:r>
          </a:p>
          <a:p>
            <a:pPr marL="892175" lvl="0" indent="-446088" defTabSz="892175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Introduction or preface </a:t>
            </a:r>
          </a:p>
          <a:p>
            <a:pPr marL="892175" lvl="0" indent="-446088" defTabSz="892175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Title</a:t>
            </a:r>
          </a:p>
          <a:p>
            <a:pPr marL="892175" lvl="0" indent="-446088" defTabSz="892175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Headings </a:t>
            </a:r>
          </a:p>
          <a:p>
            <a:pPr marL="892175" lvl="0" indent="-446088" defTabSz="892175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Graphics</a:t>
            </a:r>
          </a:p>
          <a:p>
            <a:pPr lvl="0"/>
            <a:endParaRPr lang="en-GB" sz="3200" dirty="0" smtClean="0">
              <a:latin typeface="Comic Sans MS" panose="030F0702030302020204" pitchFamily="66" charset="0"/>
            </a:endParaRP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273629"/>
            <a:ext cx="8101696" cy="343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Formulate questions </a:t>
            </a:r>
            <a:r>
              <a:rPr lang="en-GB" sz="3200" dirty="0" smtClean="0">
                <a:latin typeface="Comic Sans MS" panose="030F0702030302020204" pitchFamily="66" charset="0"/>
              </a:rPr>
              <a:t>about title and headings:</a:t>
            </a:r>
          </a:p>
          <a:p>
            <a:pPr lvl="0" algn="ctr"/>
            <a:endParaRPr lang="en-GB" sz="1800" dirty="0" smtClean="0">
              <a:latin typeface="Comic Sans MS" panose="030F0702030302020204" pitchFamily="66" charset="0"/>
            </a:endParaRPr>
          </a:p>
          <a:p>
            <a:pPr marL="1795463" lvl="0" indent="-369888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What </a:t>
            </a:r>
          </a:p>
          <a:p>
            <a:pPr marL="1795463" lvl="0" indent="-369888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Who</a:t>
            </a:r>
          </a:p>
          <a:p>
            <a:pPr marL="1795463" lvl="0" indent="-369888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When? Where? </a:t>
            </a:r>
          </a:p>
          <a:p>
            <a:pPr marL="1795463" lvl="0" indent="-369888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</a:rPr>
              <a:t>Why? How? </a:t>
            </a: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273629"/>
            <a:ext cx="8101696" cy="343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R1: Read</a:t>
            </a:r>
          </a:p>
          <a:p>
            <a:pPr lvl="0" algn="ctr"/>
            <a:endParaRPr lang="en-GB" sz="3200" b="1" dirty="0">
              <a:latin typeface="Comic Sans MS" panose="030F0702030302020204" pitchFamily="66" charset="0"/>
            </a:endParaRPr>
          </a:p>
          <a:p>
            <a:pPr lvl="0" algn="ctr"/>
            <a:r>
              <a:rPr lang="en-GB" sz="3200" dirty="0" smtClean="0">
                <a:latin typeface="Comic Sans MS" panose="030F0702030302020204" pitchFamily="66" charset="0"/>
              </a:rPr>
              <a:t>Read and look for the answers to your questions, write down the answers, </a:t>
            </a:r>
          </a:p>
          <a:p>
            <a:pPr lvl="0" algn="ctr"/>
            <a:r>
              <a:rPr lang="en-GB" sz="3200" dirty="0" smtClean="0">
                <a:latin typeface="Comic Sans MS" panose="030F0702030302020204" pitchFamily="66" charset="0"/>
              </a:rPr>
              <a:t>make note of the main idea, and </a:t>
            </a:r>
          </a:p>
          <a:p>
            <a:pPr lvl="0" algn="ctr"/>
            <a:r>
              <a:rPr lang="en-GB" sz="3200" dirty="0" smtClean="0">
                <a:latin typeface="Comic Sans MS" panose="030F0702030302020204" pitchFamily="66" charset="0"/>
              </a:rPr>
              <a:t>make the summary.</a:t>
            </a: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273629"/>
            <a:ext cx="8101696" cy="343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R2: Recite</a:t>
            </a:r>
          </a:p>
          <a:p>
            <a:pPr lvl="0" algn="ctr"/>
            <a:endParaRPr lang="en-GB" sz="4800" b="1" dirty="0">
              <a:latin typeface="Comic Sans MS" panose="030F0702030302020204" pitchFamily="66" charset="0"/>
            </a:endParaRPr>
          </a:p>
          <a:p>
            <a:pPr lvl="0" algn="ctr"/>
            <a:r>
              <a:rPr lang="en-GB" sz="3200" dirty="0">
                <a:latin typeface="Comic Sans MS" panose="030F0702030302020204" pitchFamily="66" charset="0"/>
              </a:rPr>
              <a:t>L</a:t>
            </a:r>
            <a:r>
              <a:rPr lang="en-GB" sz="3200" dirty="0" smtClean="0">
                <a:latin typeface="Comic Sans MS" panose="030F0702030302020204" pitchFamily="66" charset="0"/>
              </a:rPr>
              <a:t>ook </a:t>
            </a:r>
            <a:r>
              <a:rPr lang="en-GB" sz="3200" dirty="0">
                <a:latin typeface="Comic Sans MS" panose="030F0702030302020204" pitchFamily="66" charset="0"/>
              </a:rPr>
              <a:t>up and briefly </a:t>
            </a:r>
            <a:r>
              <a:rPr lang="en-GB" sz="3200" dirty="0" smtClean="0">
                <a:latin typeface="Comic Sans MS" panose="030F0702030302020204" pitchFamily="66" charset="0"/>
              </a:rPr>
              <a:t>recite </a:t>
            </a:r>
            <a:r>
              <a:rPr lang="en-GB" sz="3200" dirty="0">
                <a:latin typeface="Comic Sans MS" panose="030F0702030302020204" pitchFamily="66" charset="0"/>
              </a:rPr>
              <a:t>aloud what the </a:t>
            </a:r>
            <a:r>
              <a:rPr lang="en-GB" sz="3200" dirty="0" smtClean="0">
                <a:latin typeface="Comic Sans MS" panose="030F0702030302020204" pitchFamily="66" charset="0"/>
              </a:rPr>
              <a:t>section you read </a:t>
            </a:r>
            <a:r>
              <a:rPr lang="en-GB" sz="3200" dirty="0">
                <a:latin typeface="Comic Sans MS" panose="030F0702030302020204" pitchFamily="66" charset="0"/>
              </a:rPr>
              <a:t>was about</a:t>
            </a:r>
            <a:endParaRPr lang="en-GB" sz="3200" dirty="0" smtClean="0">
              <a:latin typeface="Comic Sans MS" panose="030F0702030302020204" pitchFamily="66" charset="0"/>
            </a:endParaRP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611088"/>
            <a:ext cx="8101696" cy="261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R3: Review</a:t>
            </a:r>
          </a:p>
          <a:p>
            <a:pPr lvl="0" algn="ctr"/>
            <a:endParaRPr lang="en-GB" sz="4000" b="1" dirty="0">
              <a:latin typeface="Comic Sans MS" panose="030F0702030302020204" pitchFamily="66" charset="0"/>
            </a:endParaRPr>
          </a:p>
          <a:p>
            <a:pPr lvl="0" algn="ctr"/>
            <a:r>
              <a:rPr lang="en-GB" sz="3200" dirty="0">
                <a:latin typeface="Comic Sans MS" panose="030F0702030302020204" pitchFamily="66" charset="0"/>
              </a:rPr>
              <a:t>R</a:t>
            </a:r>
            <a:r>
              <a:rPr lang="en-GB" sz="3200" dirty="0" smtClean="0">
                <a:latin typeface="Comic Sans MS" panose="030F0702030302020204" pitchFamily="66" charset="0"/>
              </a:rPr>
              <a:t>eview </a:t>
            </a:r>
            <a:r>
              <a:rPr lang="en-GB" sz="3200" dirty="0">
                <a:latin typeface="Comic Sans MS" panose="030F0702030302020204" pitchFamily="66" charset="0"/>
              </a:rPr>
              <a:t>your questions and </a:t>
            </a:r>
            <a:r>
              <a:rPr lang="en-GB" sz="3200" dirty="0" smtClean="0">
                <a:latin typeface="Comic Sans MS" panose="030F0702030302020204" pitchFamily="66" charset="0"/>
              </a:rPr>
              <a:t>answers and make a cluster of the main ideas</a:t>
            </a:r>
            <a:endParaRPr lang="en-GB" sz="3200" dirty="0">
              <a:latin typeface="Comic Sans MS" panose="030F0702030302020204" pitchFamily="66" charset="0"/>
            </a:endParaRPr>
          </a:p>
          <a:p>
            <a:pPr lvl="0"/>
            <a:endParaRPr lang="en-GB" sz="3200" dirty="0">
              <a:latin typeface="Comic Sans MS" panose="030F0702030302020204" pitchFamily="66" charset="0"/>
            </a:endParaRP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611088"/>
            <a:ext cx="8101696" cy="298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R4: Reflect</a:t>
            </a:r>
          </a:p>
          <a:p>
            <a:pPr lvl="0" algn="ctr"/>
            <a:endParaRPr lang="en-GB" sz="3200" b="1" dirty="0">
              <a:latin typeface="Comic Sans MS" panose="030F0702030302020204" pitchFamily="66" charset="0"/>
            </a:endParaRPr>
          </a:p>
          <a:p>
            <a:pPr lvl="0" algn="ctr"/>
            <a:r>
              <a:rPr lang="en-GB" sz="3200" dirty="0">
                <a:latin typeface="Comic Sans MS" panose="030F0702030302020204" pitchFamily="66" charset="0"/>
              </a:rPr>
              <a:t>G</a:t>
            </a:r>
            <a:r>
              <a:rPr lang="en-GB" sz="3200" dirty="0" smtClean="0">
                <a:latin typeface="Comic Sans MS" panose="030F0702030302020204" pitchFamily="66" charset="0"/>
              </a:rPr>
              <a:t>o beyond what you understand from your reading and think </a:t>
            </a:r>
          </a:p>
          <a:p>
            <a:pPr lvl="0" algn="ctr"/>
            <a:r>
              <a:rPr lang="en-GB" sz="3200" dirty="0" smtClean="0">
                <a:latin typeface="Comic Sans MS" panose="030F0702030302020204" pitchFamily="66" charset="0"/>
              </a:rPr>
              <a:t>deeply about it</a:t>
            </a:r>
            <a:endParaRPr lang="en-GB" sz="3200" dirty="0">
              <a:latin typeface="Comic Sans MS" panose="030F0702030302020204" pitchFamily="66" charset="0"/>
            </a:endParaRPr>
          </a:p>
          <a:p>
            <a:pPr lvl="0" algn="ctr"/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213726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reading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925286"/>
            <a:ext cx="8101696" cy="40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sz="2800" dirty="0" smtClean="0">
                <a:latin typeface="Comic Sans MS" panose="030F0702030302020204" pitchFamily="66" charset="0"/>
              </a:rPr>
              <a:t>Ask the following questions: </a:t>
            </a:r>
          </a:p>
          <a:p>
            <a:pPr lvl="0"/>
            <a:endParaRPr lang="en-GB" sz="1100" dirty="0" smtClean="0">
              <a:latin typeface="Comic Sans MS" panose="030F0702030302020204" pitchFamily="66" charset="0"/>
            </a:endParaRP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Who is the author?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Who is the audience?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When was it written? 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What is the main claim of the reading?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Is the evidence fact, opinion, or personal experience?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Is the evidence accurate?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Are key terms defined?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Does the logic flow?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Is the reading biased? </a:t>
            </a:r>
          </a:p>
          <a:p>
            <a:pPr marL="804863" lvl="0" indent="-4572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omic Sans MS" panose="030F0702030302020204" pitchFamily="66" charset="0"/>
              </a:rPr>
              <a:t>What are the limitations of the reading? </a:t>
            </a:r>
            <a:endParaRPr lang="en-GB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518429" y="91168"/>
            <a:ext cx="8101696" cy="48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lvl="0" algn="ctr"/>
            <a:r>
              <a:rPr lang="en-US" sz="3000" b="1" dirty="0" smtClean="0">
                <a:latin typeface="Comic Sans MS" pitchFamily="66" charset="0"/>
              </a:rPr>
              <a:t>Instruction </a:t>
            </a:r>
          </a:p>
          <a:p>
            <a:pPr marL="288925" lvl="0" algn="ctr"/>
            <a:endParaRPr lang="en-US" sz="600" b="1" dirty="0">
              <a:latin typeface="Comic Sans MS" pitchFamily="66" charset="0"/>
            </a:endParaRPr>
          </a:p>
          <a:p>
            <a:pPr marL="288925" lvl="0" algn="ctr"/>
            <a:r>
              <a:rPr lang="en-US" sz="3000" i="1" dirty="0" smtClean="0">
                <a:latin typeface="Comic Sans MS" pitchFamily="66" charset="0"/>
              </a:rPr>
              <a:t>Work individually</a:t>
            </a:r>
          </a:p>
          <a:p>
            <a:pPr marL="288925" lvl="0" algn="ctr"/>
            <a:r>
              <a:rPr lang="en-US" sz="2400" dirty="0" smtClean="0">
                <a:latin typeface="Comic Sans MS" pitchFamily="66" charset="0"/>
              </a:rPr>
              <a:t>***Read one article from the Internet and answer the following questions*** </a:t>
            </a:r>
          </a:p>
          <a:p>
            <a:pPr marL="288925" lvl="0" algn="ctr"/>
            <a:endParaRPr lang="en-US" sz="3000" b="1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6" y="91168"/>
            <a:ext cx="1123949" cy="1123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29" y="2027466"/>
            <a:ext cx="8101696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518429" y="163285"/>
            <a:ext cx="8101696" cy="48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lvl="0" algn="ctr"/>
            <a:r>
              <a:rPr lang="en-US" sz="3000" b="1" dirty="0" smtClean="0">
                <a:latin typeface="Comic Sans MS" pitchFamily="66" charset="0"/>
              </a:rPr>
              <a:t>Debate Instruction (100 minutes)</a:t>
            </a:r>
          </a:p>
          <a:p>
            <a:pPr marL="288925" lvl="0" algn="ctr"/>
            <a:endParaRPr lang="en-US" sz="1500" b="1" dirty="0">
              <a:latin typeface="Comic Sans MS" pitchFamily="66" charset="0"/>
            </a:endParaRPr>
          </a:p>
          <a:p>
            <a:pPr marL="288925" algn="ctr"/>
            <a:r>
              <a:rPr lang="en-GB" sz="1600" dirty="0"/>
              <a:t>Topics:  ‘1. Students must wear school uniform.’ ‘2. College students cannot use smart phone at school. ‘3. Smart phone is good for children.’ </a:t>
            </a:r>
            <a:endParaRPr lang="en-GB" sz="1600" dirty="0" smtClean="0"/>
          </a:p>
          <a:p>
            <a:pPr marL="288925" algn="ctr"/>
            <a:endParaRPr lang="en-GB" sz="700" dirty="0"/>
          </a:p>
          <a:p>
            <a:pPr marL="288925" lvl="0" algn="ctr"/>
            <a:r>
              <a:rPr lang="en-US" sz="2400" b="1" dirty="0" smtClean="0">
                <a:latin typeface="Comic Sans MS" pitchFamily="66" charset="0"/>
              </a:rPr>
              <a:t>Must use computer lab</a:t>
            </a:r>
          </a:p>
          <a:p>
            <a:pPr marL="288925" lvl="0" algn="ctr"/>
            <a:endParaRPr lang="en-US" sz="200" b="1" dirty="0" smtClean="0">
              <a:latin typeface="Comic Sans MS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 smtClean="0">
                <a:latin typeface="Comic Sans MS" panose="030F0702030302020204" pitchFamily="66" charset="0"/>
              </a:rPr>
              <a:t>Students </a:t>
            </a:r>
            <a:r>
              <a:rPr lang="en-GB" sz="1700" dirty="0">
                <a:latin typeface="Comic Sans MS" panose="030F0702030302020204" pitchFamily="66" charset="0"/>
              </a:rPr>
              <a:t>work in </a:t>
            </a:r>
            <a:r>
              <a:rPr lang="en-GB" sz="1700" dirty="0" smtClean="0">
                <a:latin typeface="Comic Sans MS" panose="030F0702030302020204" pitchFamily="66" charset="0"/>
              </a:rPr>
              <a:t>groups of </a:t>
            </a:r>
            <a:r>
              <a:rPr lang="en-GB" sz="1700" dirty="0">
                <a:latin typeface="Comic Sans MS" panose="030F0702030302020204" pitchFamily="66" charset="0"/>
              </a:rPr>
              <a:t>4 (six groups).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Comic Sans MS" panose="030F0702030302020204" pitchFamily="66" charset="0"/>
              </a:rPr>
              <a:t>Group 1 (pro) will debate with Group 2 (Con) on Topic 1.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Comic Sans MS" panose="030F0702030302020204" pitchFamily="66" charset="0"/>
              </a:rPr>
              <a:t>Group 3 (pro) will debate with Group 4 (Con) on Topic 2.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Comic Sans MS" panose="030F0702030302020204" pitchFamily="66" charset="0"/>
              </a:rPr>
              <a:t>Group 5 (pro) will debate with Group 6 (Con) on Topic 3.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Comic Sans MS" panose="030F0702030302020204" pitchFamily="66" charset="0"/>
              </a:rPr>
              <a:t>Each group will have 50mns to search and discuss with their group members before debating.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 smtClean="0">
                <a:latin typeface="Comic Sans MS" panose="030F0702030302020204" pitchFamily="66" charset="0"/>
              </a:rPr>
              <a:t>The </a:t>
            </a:r>
            <a:r>
              <a:rPr lang="en-GB" sz="1700" dirty="0">
                <a:latin typeface="Comic Sans MS" panose="030F0702030302020204" pitchFamily="66" charset="0"/>
              </a:rPr>
              <a:t>group debate </a:t>
            </a:r>
            <a:r>
              <a:rPr lang="en-GB" sz="1700" dirty="0" smtClean="0">
                <a:latin typeface="Comic Sans MS" panose="030F0702030302020204" pitchFamily="66" charset="0"/>
              </a:rPr>
              <a:t>will take 35 minutes and </a:t>
            </a:r>
            <a:r>
              <a:rPr lang="en-GB" sz="1700" dirty="0">
                <a:latin typeface="Comic Sans MS" panose="030F0702030302020204" pitchFamily="66" charset="0"/>
              </a:rPr>
              <a:t>be done at the same time due to time constraint.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Comic Sans MS" panose="030F0702030302020204" pitchFamily="66" charset="0"/>
              </a:rPr>
              <a:t>First, they present their topic.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Comic Sans MS" panose="030F0702030302020204" pitchFamily="66" charset="0"/>
              </a:rPr>
              <a:t>Second, they can ask questions.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Comic Sans MS" panose="030F0702030302020204" pitchFamily="66" charset="0"/>
              </a:rPr>
              <a:t>Lastly, they sum up their whole talk and draw conclusion to support their </a:t>
            </a:r>
            <a:r>
              <a:rPr lang="en-GB" sz="1700" dirty="0" smtClean="0">
                <a:latin typeface="Comic Sans MS" panose="030F0702030302020204" pitchFamily="66" charset="0"/>
              </a:rPr>
              <a:t>stance. </a:t>
            </a:r>
            <a:endParaRPr lang="en-US" sz="1700" dirty="0">
              <a:latin typeface="Comic Sans MS" pitchFamily="66" charset="0"/>
            </a:endParaRPr>
          </a:p>
        </p:txBody>
      </p:sp>
      <p:pic>
        <p:nvPicPr>
          <p:cNvPr id="3" name="Picture 2" descr="C:\Users\Dell Windows 8.1\Desktop\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17"/>
            <a:ext cx="1296603" cy="7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 pitchFamily="66" charset="0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70950" y="2216250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 smtClean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 smtClean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 smtClean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 smtClean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 smtClean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A</a:t>
            </a:r>
            <a:endParaRPr lang="en-GB" sz="3800" b="1" dirty="0" smtClean="0">
              <a:solidFill>
                <a:schemeClr val="tx1"/>
              </a:solidFill>
              <a:latin typeface="Comic Sans MS" pitchFamily="66" charset="0"/>
              <a:ea typeface="Verdana"/>
              <a:cs typeface="Verdana"/>
              <a:sym typeface="Verdana"/>
            </a:endParaRPr>
          </a:p>
        </p:txBody>
      </p:sp>
      <p:cxnSp>
        <p:nvCxnSpPr>
          <p:cNvPr id="282" name="Google Shape;282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" name="Group 1"/>
          <p:cNvGrpSpPr/>
          <p:nvPr/>
        </p:nvGrpSpPr>
        <p:grpSpPr>
          <a:xfrm>
            <a:off x="2598202" y="1198262"/>
            <a:ext cx="5157604" cy="753858"/>
            <a:chOff x="2593025" y="751948"/>
            <a:chExt cx="5157604" cy="753858"/>
          </a:xfrm>
        </p:grpSpPr>
        <p:grpSp>
          <p:nvGrpSpPr>
            <p:cNvPr id="286" name="Google Shape;286;p2"/>
            <p:cNvGrpSpPr/>
            <p:nvPr/>
          </p:nvGrpSpPr>
          <p:grpSpPr>
            <a:xfrm>
              <a:off x="2593025" y="784606"/>
              <a:ext cx="702600" cy="721200"/>
              <a:chOff x="2809800" y="618925"/>
              <a:chExt cx="702600" cy="721200"/>
            </a:xfrm>
          </p:grpSpPr>
          <p:sp>
            <p:nvSpPr>
              <p:cNvPr id="287" name="Google Shape;287;p2"/>
              <p:cNvSpPr/>
              <p:nvPr/>
            </p:nvSpPr>
            <p:spPr>
              <a:xfrm>
                <a:off x="2809800" y="618925"/>
                <a:ext cx="702600" cy="721200"/>
              </a:xfrm>
              <a:prstGeom prst="ellipse">
                <a:avLst/>
              </a:prstGeom>
              <a:solidFill>
                <a:srgbClr val="22BB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tx1"/>
                  </a:solidFill>
                  <a:latin typeface="Comic Sans MS" pitchFamily="66" charset="0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8" name="Google Shape;288;p2"/>
              <p:cNvSpPr txBox="1"/>
              <p:nvPr/>
            </p:nvSpPr>
            <p:spPr>
              <a:xfrm>
                <a:off x="2851345" y="804325"/>
                <a:ext cx="6195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1" i="0" u="none" strike="noStrike" cap="none">
                    <a:solidFill>
                      <a:schemeClr val="tx1"/>
                    </a:solidFill>
                    <a:latin typeface="Comic Sans MS" pitchFamily="66" charset="0"/>
                    <a:ea typeface="Verdana"/>
                    <a:cs typeface="Verdana"/>
                    <a:sym typeface="Verdana"/>
                  </a:rPr>
                  <a:t>01</a:t>
                </a:r>
                <a:endParaRPr sz="2400" b="1" i="0" u="none" strike="noStrike" cap="none">
                  <a:solidFill>
                    <a:schemeClr val="tx1"/>
                  </a:solidFill>
                  <a:latin typeface="Comic Sans MS" pitchFamily="66" charset="0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6" name="Google Shape;444;p25"/>
            <p:cNvSpPr txBox="1">
              <a:spLocks/>
            </p:cNvSpPr>
            <p:nvPr/>
          </p:nvSpPr>
          <p:spPr>
            <a:xfrm>
              <a:off x="3309258" y="751948"/>
              <a:ext cx="4441371" cy="71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800" dirty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omic Sans MS" pitchFamily="66" charset="0"/>
                </a:rPr>
                <a:t>Information management</a:t>
              </a:r>
              <a:endParaRPr lang="en-US" sz="28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202" y="3067513"/>
            <a:ext cx="5195588" cy="750187"/>
            <a:chOff x="2611294" y="2229509"/>
            <a:chExt cx="5195588" cy="750187"/>
          </a:xfrm>
        </p:grpSpPr>
        <p:grpSp>
          <p:nvGrpSpPr>
            <p:cNvPr id="283" name="Google Shape;283;p2"/>
            <p:cNvGrpSpPr/>
            <p:nvPr/>
          </p:nvGrpSpPr>
          <p:grpSpPr>
            <a:xfrm>
              <a:off x="2611294" y="2258496"/>
              <a:ext cx="702600" cy="721200"/>
              <a:chOff x="2809800" y="1519503"/>
              <a:chExt cx="702600" cy="721200"/>
            </a:xfrm>
          </p:grpSpPr>
          <p:sp>
            <p:nvSpPr>
              <p:cNvPr id="284" name="Google Shape;284;p2"/>
              <p:cNvSpPr/>
              <p:nvPr/>
            </p:nvSpPr>
            <p:spPr>
              <a:xfrm>
                <a:off x="2809800" y="1519503"/>
                <a:ext cx="702600" cy="721200"/>
              </a:xfrm>
              <a:prstGeom prst="ellipse">
                <a:avLst/>
              </a:prstGeom>
              <a:solidFill>
                <a:srgbClr val="22BB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tx1"/>
                  </a:solidFill>
                  <a:latin typeface="Comic Sans MS" pitchFamily="66" charset="0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5" name="Google Shape;285;p2"/>
              <p:cNvSpPr txBox="1"/>
              <p:nvPr/>
            </p:nvSpPr>
            <p:spPr>
              <a:xfrm>
                <a:off x="2839645" y="1682206"/>
                <a:ext cx="6429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1" i="0" u="none" strike="noStrike" cap="none">
                    <a:solidFill>
                      <a:schemeClr val="tx1"/>
                    </a:solidFill>
                    <a:latin typeface="Comic Sans MS" pitchFamily="66" charset="0"/>
                    <a:ea typeface="Verdana"/>
                    <a:cs typeface="Verdana"/>
                    <a:sym typeface="Verdana"/>
                  </a:rPr>
                  <a:t>02</a:t>
                </a:r>
                <a:endParaRPr sz="2400" b="1" i="0" u="none" strike="noStrike" cap="none">
                  <a:solidFill>
                    <a:schemeClr val="tx1"/>
                  </a:solidFill>
                  <a:latin typeface="Comic Sans MS" pitchFamily="66" charset="0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8" name="Google Shape;444;p25"/>
            <p:cNvSpPr txBox="1">
              <a:spLocks/>
            </p:cNvSpPr>
            <p:nvPr/>
          </p:nvSpPr>
          <p:spPr>
            <a:xfrm>
              <a:off x="3365511" y="2229509"/>
              <a:ext cx="4441371" cy="71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800" dirty="0">
                <a:solidFill>
                  <a:schemeClr val="tx1"/>
                </a:solidFill>
                <a:latin typeface="Comic Sans MS" pitchFamily="66" charset="0"/>
              </a:endParaRPr>
            </a:p>
            <a:p>
              <a:r>
                <a:rPr lang="en-US" sz="2800" dirty="0" smtClean="0">
                  <a:solidFill>
                    <a:schemeClr val="tx1"/>
                  </a:solidFill>
                  <a:latin typeface="Comic Sans MS" pitchFamily="66" charset="0"/>
                  <a:ea typeface="Comic Sans MS"/>
                </a:rPr>
                <a:t>Critical reading</a:t>
              </a:r>
              <a:endParaRPr lang="en-US" sz="28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673629" y="2177481"/>
            <a:ext cx="7886700" cy="105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itchFamily="66" charset="0"/>
              </a:rPr>
              <a:t>Information management</a:t>
            </a:r>
            <a:endParaRPr lang="en-US" sz="48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65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518429" y="391886"/>
            <a:ext cx="8101696" cy="456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lvl="0" algn="ctr"/>
            <a:r>
              <a:rPr lang="en-GB" sz="3000" b="1" dirty="0">
                <a:latin typeface="Comic Sans MS" panose="030F0702030302020204" pitchFamily="66" charset="0"/>
              </a:rPr>
              <a:t>Information management</a:t>
            </a:r>
            <a:r>
              <a:rPr lang="en-GB" sz="3000" dirty="0">
                <a:latin typeface="Comic Sans MS" panose="030F0702030302020204" pitchFamily="66" charset="0"/>
              </a:rPr>
              <a:t> is a cycle of processes that support </a:t>
            </a:r>
            <a:r>
              <a:rPr lang="en-GB" sz="3000" dirty="0" smtClean="0">
                <a:latin typeface="Comic Sans MS" panose="030F0702030302020204" pitchFamily="66" charset="0"/>
              </a:rPr>
              <a:t>the organization's </a:t>
            </a:r>
            <a:r>
              <a:rPr lang="en-GB" sz="3000" dirty="0">
                <a:latin typeface="Comic Sans MS" panose="030F0702030302020204" pitchFamily="66" charset="0"/>
              </a:rPr>
              <a:t>learning activities: </a:t>
            </a:r>
            <a:endParaRPr lang="en-GB" sz="3000" dirty="0" smtClean="0">
              <a:latin typeface="Comic Sans MS" panose="030F0702030302020204" pitchFamily="66" charset="0"/>
            </a:endParaRPr>
          </a:p>
          <a:p>
            <a:pPr marL="288925" lvl="0"/>
            <a:endParaRPr lang="en-GB" sz="2400" dirty="0" smtClean="0">
              <a:latin typeface="Comic Sans MS" panose="030F0702030302020204" pitchFamily="66" charset="0"/>
            </a:endParaRPr>
          </a:p>
          <a:p>
            <a:pPr marL="990600" lvl="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identifying information needs </a:t>
            </a:r>
          </a:p>
          <a:p>
            <a:pPr marL="990600" lvl="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acquiring information </a:t>
            </a:r>
          </a:p>
          <a:p>
            <a:pPr marL="990600" lvl="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organizing and storing information</a:t>
            </a:r>
          </a:p>
          <a:p>
            <a:pPr marL="990600" lvl="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distributing information</a:t>
            </a:r>
          </a:p>
          <a:p>
            <a:pPr marL="990600" lvl="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using information</a:t>
            </a:r>
            <a:endParaRPr lang="en-US" sz="3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42055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443584"/>
            <a:ext cx="8101696" cy="35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Identifying </a:t>
            </a:r>
            <a:r>
              <a:rPr lang="en-GB" sz="3200" b="1" dirty="0">
                <a:latin typeface="Comic Sans MS" panose="030F0702030302020204" pitchFamily="66" charset="0"/>
              </a:rPr>
              <a:t>information </a:t>
            </a:r>
            <a:r>
              <a:rPr lang="en-GB" sz="3200" b="1" dirty="0" smtClean="0">
                <a:latin typeface="Comic Sans MS" panose="030F0702030302020204" pitchFamily="66" charset="0"/>
              </a:rPr>
              <a:t>needs</a:t>
            </a:r>
          </a:p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What do you already know about the topic?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How do you know it?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How confident are you in this knowledge?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How will you find more information about the topic? </a:t>
            </a:r>
          </a:p>
        </p:txBody>
      </p:sp>
    </p:spTree>
    <p:extLst>
      <p:ext uri="{BB962C8B-B14F-4D97-AF65-F5344CB8AC3E}">
        <p14:creationId xmlns:p14="http://schemas.microsoft.com/office/powerpoint/2010/main" val="5667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42055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08904" y="2194701"/>
            <a:ext cx="8101696" cy="175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Acquiring information</a:t>
            </a:r>
            <a:r>
              <a:rPr lang="en-GB" sz="3600" dirty="0">
                <a:latin typeface="Comic Sans MS" panose="030F0702030302020204" pitchFamily="66" charset="0"/>
              </a:rPr>
              <a:t> means finding answers to our questions.</a:t>
            </a:r>
            <a:r>
              <a:rPr lang="en-GB" sz="3600" b="1" dirty="0" smtClean="0">
                <a:latin typeface="Comic Sans MS" panose="030F0702030302020204" pitchFamily="66" charset="0"/>
              </a:rPr>
              <a:t> </a:t>
            </a:r>
            <a:endParaRPr lang="en-GB" sz="3600" b="1" dirty="0">
              <a:latin typeface="Comic Sans MS" panose="030F0702030302020204" pitchFamily="66" charset="0"/>
            </a:endParaRPr>
          </a:p>
          <a:p>
            <a:pPr lvl="0" algn="ctr"/>
            <a:r>
              <a:rPr lang="en-GB" sz="3200" b="1" dirty="0" smtClean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7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159303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0" y="2531962"/>
            <a:ext cx="2637067" cy="8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2200" b="1" dirty="0" smtClean="0">
                <a:latin typeface="Comic Sans MS" panose="030F0702030302020204" pitchFamily="66" charset="0"/>
              </a:rPr>
              <a:t> Ways to acquire information:</a:t>
            </a:r>
          </a:p>
          <a:p>
            <a:pPr lvl="0"/>
            <a:endParaRPr lang="en-GB" sz="22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06249736"/>
              </p:ext>
            </p:extLst>
          </p:nvPr>
        </p:nvGraphicFramePr>
        <p:xfrm>
          <a:off x="2079170" y="946276"/>
          <a:ext cx="70321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59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355242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360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management</a:t>
            </a:r>
            <a:endParaRPr sz="36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61972" y="1323841"/>
            <a:ext cx="8101696" cy="35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sz="3600" b="1" dirty="0" smtClean="0">
                <a:latin typeface="Comic Sans MS" panose="030F0702030302020204" pitchFamily="66" charset="0"/>
              </a:rPr>
              <a:t>Organizing </a:t>
            </a:r>
            <a:r>
              <a:rPr lang="en-GB" sz="3600" b="1" dirty="0">
                <a:latin typeface="Comic Sans MS" panose="030F0702030302020204" pitchFamily="66" charset="0"/>
              </a:rPr>
              <a:t>and storing </a:t>
            </a:r>
            <a:r>
              <a:rPr lang="en-GB" sz="3600" b="1" dirty="0" smtClean="0">
                <a:latin typeface="Comic Sans MS" panose="030F0702030302020204" pitchFamily="66" charset="0"/>
              </a:rPr>
              <a:t>information</a:t>
            </a:r>
          </a:p>
          <a:p>
            <a:pPr lvl="0" algn="ctr"/>
            <a:endParaRPr lang="en-GB" sz="2400" b="1" dirty="0">
              <a:latin typeface="Comic Sans MS" panose="030F0702030302020204" pitchFamily="66" charset="0"/>
            </a:endParaRPr>
          </a:p>
          <a:p>
            <a:pPr lvl="0" algn="ctr"/>
            <a:r>
              <a:rPr lang="en-GB" sz="3200" i="1" dirty="0" smtClean="0">
                <a:latin typeface="Comic Sans MS" panose="030F0702030302020204" pitchFamily="66" charset="0"/>
              </a:rPr>
              <a:t>Use the </a:t>
            </a:r>
            <a:r>
              <a:rPr lang="en-GB" sz="3200" b="1" i="1" dirty="0" smtClean="0">
                <a:latin typeface="Comic Sans MS" panose="030F0702030302020204" pitchFamily="66" charset="0"/>
              </a:rPr>
              <a:t>LATCH</a:t>
            </a:r>
            <a:r>
              <a:rPr lang="en-GB" sz="3200" i="1" dirty="0" smtClean="0">
                <a:latin typeface="Comic Sans MS" panose="030F0702030302020204" pitchFamily="66" charset="0"/>
              </a:rPr>
              <a:t> principle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Location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Alphabet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Time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Category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Hierarchy </a:t>
            </a:r>
          </a:p>
          <a:p>
            <a:pPr lvl="0"/>
            <a:endParaRPr lang="en-GB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698</Words>
  <Application>Microsoft Office PowerPoint</Application>
  <PresentationFormat>On-screen Show (16:9)</PresentationFormat>
  <Paragraphs>188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Comic Sans MS</vt:lpstr>
      <vt:lpstr>Courier New</vt:lpstr>
      <vt:lpstr>Verdana</vt:lpstr>
      <vt:lpstr>Simple Light</vt:lpstr>
      <vt:lpstr>Lesson 1 – Information Management &amp; Critical Reading</vt:lpstr>
      <vt:lpstr>PowerPoint Presentation</vt:lpstr>
      <vt:lpstr>PowerPoint Presentation</vt:lpstr>
      <vt:lpstr>Information management</vt:lpstr>
      <vt:lpstr>PowerPoint Presentation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Critical reading</vt:lpstr>
      <vt:lpstr>PowerPoint Presentation</vt:lpstr>
      <vt:lpstr>Critical reading</vt:lpstr>
      <vt:lpstr>PowerPoint Presentation</vt:lpstr>
      <vt:lpstr>Critical reading</vt:lpstr>
      <vt:lpstr>Critical reading</vt:lpstr>
      <vt:lpstr>Critical reading</vt:lpstr>
      <vt:lpstr>Critical reading</vt:lpstr>
      <vt:lpstr>Critical reading</vt:lpstr>
      <vt:lpstr>Critical reading</vt:lpstr>
      <vt:lpstr>Critical reading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Classroom Energizers </dc:title>
  <dc:creator>ITadmin</dc:creator>
  <cp:lastModifiedBy>Sokhom HEAN</cp:lastModifiedBy>
  <cp:revision>135</cp:revision>
  <dcterms:modified xsi:type="dcterms:W3CDTF">2021-03-22T02:25:25Z</dcterms:modified>
</cp:coreProperties>
</file>