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6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8" roundtripDataSignature="AMtx7mjDD2iEfTqBU7Gj4yYV8rZn3k3D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39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customschemas.google.com/relationships/presentationmetadata" Target="metadata"/><Relationship Id="rId3" Type="http://schemas.openxmlformats.org/officeDocument/2006/relationships/notesMaster" Target="notesMasters/notesMaster1.xml"/><Relationship Id="rId21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19" Type="http://schemas.openxmlformats.org/officeDocument/2006/relationships/presProps" Target="presProps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4776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cfac0090b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g5cfac0090b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034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0" name="Google Shape;20;p1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1"/>
          <p:cNvSpPr txBox="1">
            <a:spLocks noGrp="1"/>
          </p:cNvSpPr>
          <p:nvPr>
            <p:ph type="body" idx="1"/>
          </p:nvPr>
        </p:nvSpPr>
        <p:spPr>
          <a:xfrm>
            <a:off x="1860355" y="1383906"/>
            <a:ext cx="5423289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1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4">
  <p:cSld name="Pictures x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4" name="Google Shape;84;p20"/>
          <p:cNvSpPr>
            <a:spLocks noGrp="1"/>
          </p:cNvSpPr>
          <p:nvPr>
            <p:ph type="pic" idx="2"/>
          </p:nvPr>
        </p:nvSpPr>
        <p:spPr>
          <a:xfrm>
            <a:off x="1241557" y="11468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0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0"/>
          <p:cNvSpPr>
            <a:spLocks noGrp="1"/>
          </p:cNvSpPr>
          <p:nvPr>
            <p:ph type="pic" idx="3"/>
          </p:nvPr>
        </p:nvSpPr>
        <p:spPr>
          <a:xfrm>
            <a:off x="4643251" y="11468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0"/>
          <p:cNvSpPr>
            <a:spLocks noGrp="1"/>
          </p:cNvSpPr>
          <p:nvPr>
            <p:ph type="pic" idx="4"/>
          </p:nvPr>
        </p:nvSpPr>
        <p:spPr>
          <a:xfrm>
            <a:off x="1241557" y="30847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0"/>
          <p:cNvSpPr>
            <a:spLocks noGrp="1"/>
          </p:cNvSpPr>
          <p:nvPr>
            <p:ph type="pic" idx="5"/>
          </p:nvPr>
        </p:nvSpPr>
        <p:spPr>
          <a:xfrm>
            <a:off x="4643251" y="3084799"/>
            <a:ext cx="3199814" cy="177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0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6">
  <p:cSld name="Pictures x6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3" name="Google Shape;93;p21"/>
          <p:cNvSpPr>
            <a:spLocks noGrp="1"/>
          </p:cNvSpPr>
          <p:nvPr>
            <p:ph type="pic" idx="2"/>
          </p:nvPr>
        </p:nvSpPr>
        <p:spPr>
          <a:xfrm>
            <a:off x="174021" y="117700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5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1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1"/>
          <p:cNvSpPr>
            <a:spLocks noGrp="1"/>
          </p:cNvSpPr>
          <p:nvPr>
            <p:ph type="pic" idx="3"/>
          </p:nvPr>
        </p:nvSpPr>
        <p:spPr>
          <a:xfrm>
            <a:off x="3171954" y="117700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1"/>
          <p:cNvSpPr>
            <a:spLocks noGrp="1"/>
          </p:cNvSpPr>
          <p:nvPr>
            <p:ph type="pic" idx="4"/>
          </p:nvPr>
        </p:nvSpPr>
        <p:spPr>
          <a:xfrm>
            <a:off x="174021" y="288927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1"/>
          <p:cNvSpPr>
            <a:spLocks noGrp="1"/>
          </p:cNvSpPr>
          <p:nvPr>
            <p:ph type="pic" idx="5"/>
          </p:nvPr>
        </p:nvSpPr>
        <p:spPr>
          <a:xfrm>
            <a:off x="3171954" y="288927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1"/>
          <p:cNvSpPr>
            <a:spLocks noGrp="1"/>
          </p:cNvSpPr>
          <p:nvPr>
            <p:ph type="pic" idx="6"/>
          </p:nvPr>
        </p:nvSpPr>
        <p:spPr>
          <a:xfrm>
            <a:off x="6169887" y="1173377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1"/>
          <p:cNvSpPr>
            <a:spLocks noGrp="1"/>
          </p:cNvSpPr>
          <p:nvPr>
            <p:ph type="pic" idx="7"/>
          </p:nvPr>
        </p:nvSpPr>
        <p:spPr>
          <a:xfrm>
            <a:off x="6169887" y="2885646"/>
            <a:ext cx="2851271" cy="1578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74020" y="4551846"/>
            <a:ext cx="8847137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1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16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2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10633" y="1200150"/>
            <a:ext cx="6522733" cy="353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>
            <a:spLocks noGrp="1"/>
          </p:cNvSpPr>
          <p:nvPr>
            <p:ph type="media" idx="2"/>
          </p:nvPr>
        </p:nvSpPr>
        <p:spPr>
          <a:xfrm>
            <a:off x="2412460" y="1420237"/>
            <a:ext cx="4319080" cy="2743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ed list (x6)">
  <p:cSld name="Numbered list (x6)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2" name="Google Shape;112;p23"/>
          <p:cNvSpPr/>
          <p:nvPr/>
        </p:nvSpPr>
        <p:spPr>
          <a:xfrm>
            <a:off x="0" y="1214450"/>
            <a:ext cx="9144000" cy="39291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23"/>
          <p:cNvGrpSpPr/>
          <p:nvPr/>
        </p:nvGrpSpPr>
        <p:grpSpPr>
          <a:xfrm>
            <a:off x="725450" y="1717050"/>
            <a:ext cx="699000" cy="678600"/>
            <a:chOff x="725450" y="1793250"/>
            <a:chExt cx="699000" cy="678600"/>
          </a:xfrm>
        </p:grpSpPr>
        <p:sp>
          <p:nvSpPr>
            <p:cNvPr id="114" name="Google Shape;114;p2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3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fr-FR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01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16" name="Google Shape;116;p23"/>
          <p:cNvSpPr/>
          <p:nvPr/>
        </p:nvSpPr>
        <p:spPr>
          <a:xfrm>
            <a:off x="7254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3"/>
          <p:cNvSpPr txBox="1"/>
          <p:nvPr/>
        </p:nvSpPr>
        <p:spPr>
          <a:xfrm>
            <a:off x="7764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02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23"/>
          <p:cNvSpPr/>
          <p:nvPr/>
        </p:nvSpPr>
        <p:spPr>
          <a:xfrm>
            <a:off x="7254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7764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03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20" name="Google Shape;120;p23"/>
          <p:cNvGrpSpPr/>
          <p:nvPr/>
        </p:nvGrpSpPr>
        <p:grpSpPr>
          <a:xfrm>
            <a:off x="4840250" y="1717050"/>
            <a:ext cx="699000" cy="678600"/>
            <a:chOff x="725450" y="1793250"/>
            <a:chExt cx="699000" cy="678600"/>
          </a:xfrm>
        </p:grpSpPr>
        <p:sp>
          <p:nvSpPr>
            <p:cNvPr id="121" name="Google Shape;121;p23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3"/>
            <p:cNvSpPr txBox="1"/>
            <p:nvPr/>
          </p:nvSpPr>
          <p:spPr>
            <a:xfrm>
              <a:off x="776450" y="1916700"/>
              <a:ext cx="571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fr-FR" sz="2100" b="1" i="0" u="none" strike="noStrike" cap="none">
                  <a:solidFill>
                    <a:srgbClr val="22BBEA"/>
                  </a:solidFill>
                  <a:latin typeface="Verdana"/>
                  <a:ea typeface="Verdana"/>
                  <a:cs typeface="Verdana"/>
                  <a:sym typeface="Verdana"/>
                </a:rPr>
                <a:t>04</a:t>
              </a:r>
              <a:endParaRPr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23" name="Google Shape;123;p23"/>
          <p:cNvSpPr/>
          <p:nvPr/>
        </p:nvSpPr>
        <p:spPr>
          <a:xfrm>
            <a:off x="4840250" y="2780275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4891250" y="2903725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05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23"/>
          <p:cNvSpPr/>
          <p:nvPr/>
        </p:nvSpPr>
        <p:spPr>
          <a:xfrm>
            <a:off x="4840250" y="3843500"/>
            <a:ext cx="699000" cy="678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4891250" y="3966950"/>
            <a:ext cx="571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fr-FR" sz="21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06</a:t>
            </a:r>
            <a:endParaRPr sz="21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27" name="Google Shape;127;p23"/>
          <p:cNvCxnSpPr/>
          <p:nvPr/>
        </p:nvCxnSpPr>
        <p:spPr>
          <a:xfrm rot="10800000">
            <a:off x="4189988" y="240100"/>
            <a:ext cx="12000" cy="52149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28" name="Google Shape;128;p23"/>
          <p:cNvSpPr txBox="1">
            <a:spLocks noGrp="1"/>
          </p:cNvSpPr>
          <p:nvPr>
            <p:ph type="body" idx="1"/>
          </p:nvPr>
        </p:nvSpPr>
        <p:spPr>
          <a:xfrm>
            <a:off x="1673225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2"/>
          </p:nvPr>
        </p:nvSpPr>
        <p:spPr>
          <a:xfrm>
            <a:off x="1673225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3"/>
          </p:nvPr>
        </p:nvSpPr>
        <p:spPr>
          <a:xfrm>
            <a:off x="1673225" y="400370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body" idx="4"/>
          </p:nvPr>
        </p:nvSpPr>
        <p:spPr>
          <a:xfrm>
            <a:off x="5723792" y="1877256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5"/>
          </p:nvPr>
        </p:nvSpPr>
        <p:spPr>
          <a:xfrm>
            <a:off x="5723792" y="2938215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6"/>
          </p:nvPr>
        </p:nvSpPr>
        <p:spPr>
          <a:xfrm>
            <a:off x="5723792" y="3999174"/>
            <a:ext cx="1897063" cy="358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lection Process">
  <p:cSld name="Selection Process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37" name="Google Shape;137;p24"/>
          <p:cNvCxnSpPr/>
          <p:nvPr/>
        </p:nvCxnSpPr>
        <p:spPr>
          <a:xfrm rot="10800000" flipH="1">
            <a:off x="457200" y="1607150"/>
            <a:ext cx="8262900" cy="240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8" name="Google Shape;138;p24"/>
          <p:cNvSpPr/>
          <p:nvPr/>
        </p:nvSpPr>
        <p:spPr>
          <a:xfrm>
            <a:off x="0" y="-51975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4"/>
          <p:cNvSpPr/>
          <p:nvPr/>
        </p:nvSpPr>
        <p:spPr>
          <a:xfrm>
            <a:off x="-2" y="2663364"/>
            <a:ext cx="9144000" cy="25374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43044" y="912538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624" y="912541"/>
            <a:ext cx="1357515" cy="1357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43841" y="912525"/>
            <a:ext cx="1357550" cy="135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43458" y="912539"/>
            <a:ext cx="1357515" cy="1357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 txBox="1"/>
          <p:nvPr/>
        </p:nvSpPr>
        <p:spPr>
          <a:xfrm>
            <a:off x="294467" y="109125"/>
            <a:ext cx="8849531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The different steps of PN’s Selection Process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0736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Information Session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2615950" y="2269928"/>
            <a:ext cx="18117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Written Exam</a:t>
            </a:r>
            <a:endParaRPr sz="1300" b="1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7" name="Google Shape;147;p24"/>
          <p:cNvSpPr txBox="1"/>
          <p:nvPr/>
        </p:nvSpPr>
        <p:spPr>
          <a:xfrm>
            <a:off x="4506814" y="2269928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Individual Interview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6607216" y="2265592"/>
            <a:ext cx="22308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fr-FR" sz="1300" b="1" i="0" u="none" strike="noStrike" cap="none">
                <a:solidFill>
                  <a:srgbClr val="22BBEA"/>
                </a:solidFill>
                <a:latin typeface="Verdana"/>
                <a:ea typeface="Verdana"/>
                <a:cs typeface="Verdana"/>
                <a:sym typeface="Verdana"/>
              </a:rPr>
              <a:t>Social Investigation</a:t>
            </a:r>
            <a:endParaRPr sz="1300" b="0" i="0" u="none" strike="noStrike" cap="none">
              <a:solidFill>
                <a:srgbClr val="22BBE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566742" y="2886066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body" idx="2"/>
          </p:nvPr>
        </p:nvSpPr>
        <p:spPr>
          <a:xfrm>
            <a:off x="2660983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3"/>
          </p:nvPr>
        </p:nvSpPr>
        <p:spPr>
          <a:xfrm>
            <a:off x="4760105" y="2886066"/>
            <a:ext cx="1724218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4"/>
          </p:nvPr>
        </p:nvSpPr>
        <p:spPr>
          <a:xfrm>
            <a:off x="6861812" y="2894945"/>
            <a:ext cx="1721633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 to PN">
  <p:cSld name="Introduction to P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>
            <a:off x="1" y="14"/>
            <a:ext cx="2940900" cy="51435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1400" y="459039"/>
            <a:ext cx="6790199" cy="480287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/>
          <p:nvPr/>
        </p:nvSpPr>
        <p:spPr>
          <a:xfrm>
            <a:off x="3023901" y="5901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Cambodia, Philippines, Vietnam</a:t>
            </a:r>
            <a:endParaRPr sz="2400" b="0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25"/>
          <p:cNvSpPr/>
          <p:nvPr/>
        </p:nvSpPr>
        <p:spPr>
          <a:xfrm rot="-533510">
            <a:off x="3936938" y="940587"/>
            <a:ext cx="863600" cy="2797930"/>
          </a:xfrm>
          <a:custGeom>
            <a:avLst/>
            <a:gdLst/>
            <a:ahLst/>
            <a:cxnLst/>
            <a:rect l="l" t="t" r="r" b="b"/>
            <a:pathLst>
              <a:path w="9781" h="84297" extrusionOk="0">
                <a:moveTo>
                  <a:pt x="9304" y="0"/>
                </a:moveTo>
                <a:cubicBezTo>
                  <a:pt x="9304" y="3981"/>
                  <a:pt x="6111" y="7295"/>
                  <a:pt x="4542" y="10954"/>
                </a:cubicBezTo>
                <a:cubicBezTo>
                  <a:pt x="1610" y="17793"/>
                  <a:pt x="693" y="25434"/>
                  <a:pt x="256" y="32862"/>
                </a:cubicBezTo>
                <a:cubicBezTo>
                  <a:pt x="-767" y="50268"/>
                  <a:pt x="4260" y="67758"/>
                  <a:pt x="9781" y="84297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5"/>
          <p:cNvSpPr/>
          <p:nvPr/>
        </p:nvSpPr>
        <p:spPr>
          <a:xfrm rot="9185825">
            <a:off x="5565290" y="1311081"/>
            <a:ext cx="2081259" cy="1042696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5"/>
          <p:cNvSpPr txBox="1"/>
          <p:nvPr/>
        </p:nvSpPr>
        <p:spPr>
          <a:xfrm>
            <a:off x="280651" y="347417"/>
            <a:ext cx="2379600" cy="47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French non-profit organization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created in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2005,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which intends to enable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young underprivileged people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build their employability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through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education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 the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digital industry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leverage their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potential </a:t>
            </a:r>
            <a:endParaRPr sz="115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willpower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 Our organization’s final aspiration is to allow them and their family to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escape poverty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in a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sustainable way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, and contribute to the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social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economic development 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of their country. Passerelles numériques operates in 3 Asian countries: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a, 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and</a:t>
            </a:r>
            <a:r>
              <a:rPr lang="fr-FR" sz="115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 Vietnam</a:t>
            </a:r>
            <a:r>
              <a:rPr lang="fr-FR" sz="115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endParaRPr sz="11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" name="Google Shape;161;p25"/>
          <p:cNvSpPr/>
          <p:nvPr/>
        </p:nvSpPr>
        <p:spPr>
          <a:xfrm rot="-6005595">
            <a:off x="5381259" y="1188003"/>
            <a:ext cx="2601814" cy="166446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C Timeline">
  <p:cSld name="PNC Timeline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64" name="Google Shape;164;p26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26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Cambodia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7" name="Google Shape;167;p26"/>
          <p:cNvSpPr txBox="1"/>
          <p:nvPr/>
        </p:nvSpPr>
        <p:spPr>
          <a:xfrm>
            <a:off x="6311047" y="263531"/>
            <a:ext cx="2385481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Passerelles numériques' first program in Phnom Penh, with 25 students. One major in SNA (System &amp; Network Administration)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8" name="Google Shape;168;p26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9" name="Google Shape;169;p26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170" name="Google Shape;170;p2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2" name="Google Shape;172;p26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173" name="Google Shape;173;p2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5" name="Google Shape;175;p26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176" name="Google Shape;176;p2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78" name="Google Shape;178;p26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179" name="Google Shape;179;p2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2011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1" name="Google Shape;181;p26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182" name="Google Shape;182;p2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4" name="Google Shape;184;p26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185" name="Google Shape;185;p2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187" name="Google Shape;187;p26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188" name="Google Shape;188;p26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6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90" name="Google Shape;190;p26"/>
          <p:cNvSpPr txBox="1"/>
          <p:nvPr/>
        </p:nvSpPr>
        <p:spPr>
          <a:xfrm>
            <a:off x="6310052" y="964547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Inauguration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PNC building and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6315541" y="158379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 second major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WEP (Web Programming)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6319780" y="2478007"/>
            <a:ext cx="2561400" cy="377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100 students join our 2-year program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6330503" y="2964132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PNC’s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Career Forum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6319780" y="369551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PNC celebrates its </a:t>
            </a:r>
            <a:r>
              <a:rPr lang="fr-FR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ten years anniversary</a:t>
            </a:r>
            <a:endParaRPr sz="1050" b="1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6319780" y="4396659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‘Openh’ Project</a:t>
            </a: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, a vast program to update the curriculum of the 2-year training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0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/>
          <p:nvPr/>
        </p:nvSpPr>
        <p:spPr>
          <a:xfrm rot="8202143">
            <a:off x="2200121" y="1958787"/>
            <a:ext cx="914230" cy="270782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2478190" y="121942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Phnom Penh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99" name="Google Shape;19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3600" y="109125"/>
            <a:ext cx="509099" cy="5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P Timeline">
  <p:cSld name="PNP Timeline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202" name="Google Shape;202;p27"/>
          <p:cNvCxnSpPr/>
          <p:nvPr/>
        </p:nvCxnSpPr>
        <p:spPr>
          <a:xfrm rot="10800000">
            <a:off x="6019675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p27"/>
          <p:cNvSpPr/>
          <p:nvPr/>
        </p:nvSpPr>
        <p:spPr>
          <a:xfrm>
            <a:off x="0" y="3722725"/>
            <a:ext cx="9144000" cy="14208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Philippines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205" name="Google Shape;205;p27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06" name="Google Shape;206;p2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2009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08" name="Google Shape;208;p27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09" name="Google Shape;209;p2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12" name="Google Shape;212;p2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15" name="Google Shape;215;p2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17" name="Google Shape;217;p27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18" name="Google Shape;218;p27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7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20" name="Google Shape;220;p27"/>
          <p:cNvSpPr txBox="1"/>
          <p:nvPr/>
        </p:nvSpPr>
        <p:spPr>
          <a:xfrm>
            <a:off x="6320800" y="1003525"/>
            <a:ext cx="24183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6319780" y="1605719"/>
            <a:ext cx="2691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For the 1st time, a total of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90 students join our program</a:t>
            </a:r>
            <a:endParaRPr sz="110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6330503" y="2324128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PNP celebrates its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5-year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6319780" y="299330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of an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innovative new program 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with a pilot class (47 students)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24" name="Google Shape;224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7761" y="-12053"/>
            <a:ext cx="5349999" cy="378418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7"/>
          <p:cNvSpPr txBox="1"/>
          <p:nvPr/>
        </p:nvSpPr>
        <p:spPr>
          <a:xfrm>
            <a:off x="6319780" y="285116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 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of PN’s 2nd program in Cebu with 24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6" name="Google Shape;226;p27"/>
          <p:cNvSpPr/>
          <p:nvPr/>
        </p:nvSpPr>
        <p:spPr>
          <a:xfrm rot="9913479" flipH="1">
            <a:off x="3436001" y="1627827"/>
            <a:ext cx="914230" cy="570659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/>
          <p:cNvSpPr txBox="1"/>
          <p:nvPr/>
        </p:nvSpPr>
        <p:spPr>
          <a:xfrm>
            <a:off x="2993887" y="121520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Cebu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V Timeline">
  <p:cSld name="PNV Timeline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28"/>
          <p:cNvCxnSpPr/>
          <p:nvPr/>
        </p:nvCxnSpPr>
        <p:spPr>
          <a:xfrm rot="10800000">
            <a:off x="6012474" y="0"/>
            <a:ext cx="12000" cy="50124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0" name="Google Shape;23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31" name="Google Shape;231;p28"/>
          <p:cNvSpPr/>
          <p:nvPr/>
        </p:nvSpPr>
        <p:spPr>
          <a:xfrm>
            <a:off x="0" y="3733450"/>
            <a:ext cx="9144000" cy="14100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102425" y="3950100"/>
            <a:ext cx="6322500" cy="11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Passerelles numériques</a:t>
            </a:r>
            <a:endParaRPr sz="24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Vietnam</a:t>
            </a:r>
            <a:endParaRPr sz="24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3" name="Google Shape;233;p28"/>
          <p:cNvSpPr txBox="1"/>
          <p:nvPr/>
        </p:nvSpPr>
        <p:spPr>
          <a:xfrm>
            <a:off x="6320800" y="3042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Launch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PN’s 3rd program in Danang with 30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234" name="Google Shape;234;p28"/>
          <p:cNvCxnSpPr/>
          <p:nvPr/>
        </p:nvCxnSpPr>
        <p:spPr>
          <a:xfrm rot="10800000">
            <a:off x="6024475" y="4036300"/>
            <a:ext cx="0" cy="11583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5" name="Google Shape;235;p28"/>
          <p:cNvGrpSpPr/>
          <p:nvPr/>
        </p:nvGrpSpPr>
        <p:grpSpPr>
          <a:xfrm>
            <a:off x="5688583" y="226167"/>
            <a:ext cx="1082257" cy="587803"/>
            <a:chOff x="725450" y="1793250"/>
            <a:chExt cx="1198513" cy="678600"/>
          </a:xfrm>
        </p:grpSpPr>
        <p:sp>
          <p:nvSpPr>
            <p:cNvPr id="236" name="Google Shape;236;p2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2010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38" name="Google Shape;238;p28"/>
          <p:cNvGrpSpPr/>
          <p:nvPr/>
        </p:nvGrpSpPr>
        <p:grpSpPr>
          <a:xfrm>
            <a:off x="5688583" y="925471"/>
            <a:ext cx="1082257" cy="587803"/>
            <a:chOff x="725450" y="1793250"/>
            <a:chExt cx="1198513" cy="678600"/>
          </a:xfrm>
        </p:grpSpPr>
        <p:sp>
          <p:nvSpPr>
            <p:cNvPr id="239" name="Google Shape;239;p2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2012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1" name="Google Shape;241;p28"/>
          <p:cNvGrpSpPr/>
          <p:nvPr/>
        </p:nvGrpSpPr>
        <p:grpSpPr>
          <a:xfrm>
            <a:off x="5688583" y="1624763"/>
            <a:ext cx="1082257" cy="587803"/>
            <a:chOff x="725450" y="1793250"/>
            <a:chExt cx="1198513" cy="678600"/>
          </a:xfrm>
        </p:grpSpPr>
        <p:sp>
          <p:nvSpPr>
            <p:cNvPr id="242" name="Google Shape;242;p2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2013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4" name="Google Shape;244;p28"/>
          <p:cNvGrpSpPr/>
          <p:nvPr/>
        </p:nvGrpSpPr>
        <p:grpSpPr>
          <a:xfrm>
            <a:off x="5688583" y="2324077"/>
            <a:ext cx="1082257" cy="587803"/>
            <a:chOff x="725450" y="1793250"/>
            <a:chExt cx="1198513" cy="678600"/>
          </a:xfrm>
        </p:grpSpPr>
        <p:sp>
          <p:nvSpPr>
            <p:cNvPr id="245" name="Google Shape;245;p2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2014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47" name="Google Shape;247;p28"/>
          <p:cNvGrpSpPr/>
          <p:nvPr/>
        </p:nvGrpSpPr>
        <p:grpSpPr>
          <a:xfrm>
            <a:off x="5688597" y="3023397"/>
            <a:ext cx="1082257" cy="587803"/>
            <a:chOff x="725450" y="1793250"/>
            <a:chExt cx="1198513" cy="678600"/>
          </a:xfrm>
        </p:grpSpPr>
        <p:sp>
          <p:nvSpPr>
            <p:cNvPr id="248" name="Google Shape;248;p2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2015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0" name="Google Shape;250;p28"/>
          <p:cNvGrpSpPr/>
          <p:nvPr/>
        </p:nvGrpSpPr>
        <p:grpSpPr>
          <a:xfrm>
            <a:off x="5688597" y="3722700"/>
            <a:ext cx="1082257" cy="587803"/>
            <a:chOff x="725450" y="1793250"/>
            <a:chExt cx="1198513" cy="678600"/>
          </a:xfrm>
        </p:grpSpPr>
        <p:sp>
          <p:nvSpPr>
            <p:cNvPr id="251" name="Google Shape;251;p2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2016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grpSp>
        <p:nvGrpSpPr>
          <p:cNvPr id="253" name="Google Shape;253;p28"/>
          <p:cNvGrpSpPr/>
          <p:nvPr/>
        </p:nvGrpSpPr>
        <p:grpSpPr>
          <a:xfrm>
            <a:off x="5688597" y="4421992"/>
            <a:ext cx="1082257" cy="587803"/>
            <a:chOff x="725450" y="1793250"/>
            <a:chExt cx="1198513" cy="678600"/>
          </a:xfrm>
        </p:grpSpPr>
        <p:sp>
          <p:nvSpPr>
            <p:cNvPr id="254" name="Google Shape;254;p28"/>
            <p:cNvSpPr/>
            <p:nvPr/>
          </p:nvSpPr>
          <p:spPr>
            <a:xfrm>
              <a:off x="725450" y="1793250"/>
              <a:ext cx="699000" cy="678600"/>
            </a:xfrm>
            <a:prstGeom prst="ellipse">
              <a:avLst/>
            </a:prstGeom>
            <a:solidFill>
              <a:srgbClr val="22BB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8"/>
            <p:cNvSpPr txBox="1"/>
            <p:nvPr/>
          </p:nvSpPr>
          <p:spPr>
            <a:xfrm>
              <a:off x="761163" y="1916700"/>
              <a:ext cx="1162800" cy="43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fr-FR" sz="1100" b="1" i="0" u="none" strike="noStrike" cap="none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rPr>
                <a:t>2017</a:t>
              </a:r>
              <a:endParaRPr sz="110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56" name="Google Shape;256;p28"/>
          <p:cNvSpPr txBox="1"/>
          <p:nvPr/>
        </p:nvSpPr>
        <p:spPr>
          <a:xfrm>
            <a:off x="6320800" y="1003525"/>
            <a:ext cx="2182800" cy="4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1st graduation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of 27 students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6310141" y="1616410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Decision to propose 2 majors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DeV and WeB. WeB replaces SNA</a:t>
            </a:r>
            <a:endParaRPr sz="11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8" name="Google Shape;258;p28"/>
          <p:cNvSpPr txBox="1"/>
          <p:nvPr/>
        </p:nvSpPr>
        <p:spPr>
          <a:xfrm>
            <a:off x="6316387" y="2306181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is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operating completely independently</a:t>
            </a: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for all its activities</a:t>
            </a:r>
            <a:endParaRPr sz="105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9" name="Google Shape;259;p28"/>
          <p:cNvSpPr txBox="1"/>
          <p:nvPr/>
        </p:nvSpPr>
        <p:spPr>
          <a:xfrm>
            <a:off x="6316101" y="301508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PNV celebrates its </a:t>
            </a:r>
            <a:r>
              <a:rPr lang="fr-FR" sz="1050" b="1" i="0" u="none" strike="noStrike" cap="none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five years’ anniversary</a:t>
            </a:r>
            <a:endParaRPr sz="1050" b="1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0" name="Google Shape;260;p28"/>
          <p:cNvSpPr txBox="1"/>
          <p:nvPr/>
        </p:nvSpPr>
        <p:spPr>
          <a:xfrm>
            <a:off x="6329185" y="3703087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Launch of the </a:t>
            </a:r>
            <a:r>
              <a:rPr lang="fr-FR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training</a:t>
            </a: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with the Danang College of Technology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61" name="Google Shape;261;p28"/>
          <p:cNvSpPr txBox="1"/>
          <p:nvPr/>
        </p:nvSpPr>
        <p:spPr>
          <a:xfrm>
            <a:off x="6310141" y="4388654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New partnership </a:t>
            </a:r>
            <a:r>
              <a:rPr lang="fr-FR" sz="1050" b="0" i="0" u="none" strike="noStrike" cap="non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with Danang Vocational Training College</a:t>
            </a:r>
            <a:endParaRPr sz="1050" b="0" i="0" u="none" strike="noStrike" cap="none"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62" name="Google Shape;262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99"/>
            <a:ext cx="5314472" cy="375905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8"/>
          <p:cNvSpPr/>
          <p:nvPr/>
        </p:nvSpPr>
        <p:spPr>
          <a:xfrm rot="5746924" flipH="1">
            <a:off x="2653867" y="1361367"/>
            <a:ext cx="557846" cy="188325"/>
          </a:xfrm>
          <a:custGeom>
            <a:avLst/>
            <a:gdLst/>
            <a:ahLst/>
            <a:cxnLst/>
            <a:rect l="l" t="t" r="r" b="b"/>
            <a:pathLst>
              <a:path w="93821" h="49530" extrusionOk="0">
                <a:moveTo>
                  <a:pt x="0" y="49530"/>
                </a:moveTo>
                <a:cubicBezTo>
                  <a:pt x="13115" y="29855"/>
                  <a:pt x="36146" y="17002"/>
                  <a:pt x="58578" y="9525"/>
                </a:cubicBezTo>
                <a:cubicBezTo>
                  <a:pt x="70123" y="5677"/>
                  <a:pt x="81652" y="0"/>
                  <a:pt x="93821" y="0"/>
                </a:cubicBezTo>
              </a:path>
            </a:pathLst>
          </a:custGeom>
          <a:noFill/>
          <a:ln w="28575" cap="flat" cmpd="sng">
            <a:solidFill>
              <a:srgbClr val="B7B7B7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8"/>
          <p:cNvSpPr txBox="1"/>
          <p:nvPr/>
        </p:nvSpPr>
        <p:spPr>
          <a:xfrm>
            <a:off x="2707372" y="735925"/>
            <a:ext cx="25614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fr-FR" sz="105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rPr>
              <a:t>Danang</a:t>
            </a:r>
            <a:endParaRPr sz="1050" b="1" i="0" u="none" strike="noStrike" cap="none">
              <a:solidFill>
                <a:srgbClr val="FF993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2">
  <p:cSld name="Text columns x2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6" name="Google Shape;26;p12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858891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56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2"/>
          </p:nvPr>
        </p:nvSpPr>
        <p:spPr>
          <a:xfrm>
            <a:off x="4671612" y="1354218"/>
            <a:ext cx="3637248" cy="319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columns x3">
  <p:cSld name="Text columns x3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3" name="Google Shape;33;p13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3"/>
          <p:cNvSpPr txBox="1">
            <a:spLocks noGrp="1"/>
          </p:cNvSpPr>
          <p:nvPr>
            <p:ph type="body" idx="1"/>
          </p:nvPr>
        </p:nvSpPr>
        <p:spPr>
          <a:xfrm>
            <a:off x="822938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2"/>
          </p:nvPr>
        </p:nvSpPr>
        <p:spPr>
          <a:xfrm>
            <a:off x="3353751" y="992221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3"/>
          </p:nvPr>
        </p:nvSpPr>
        <p:spPr>
          <a:xfrm>
            <a:off x="5884564" y="992222"/>
            <a:ext cx="2383614" cy="363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50332" cy="568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13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rga chart">
  <p:cSld name="Orga char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1" name="Google Shape;41;p14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4"/>
          <p:cNvSpPr>
            <a:spLocks noGrp="1"/>
          </p:cNvSpPr>
          <p:nvPr>
            <p:ph type="dgm" idx="2"/>
          </p:nvPr>
        </p:nvSpPr>
        <p:spPr>
          <a:xfrm>
            <a:off x="1247775" y="1126908"/>
            <a:ext cx="6648450" cy="3536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580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4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+ text ">
  <p:cSld name="Picture + text 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body" idx="1"/>
          </p:nvPr>
        </p:nvSpPr>
        <p:spPr>
          <a:xfrm>
            <a:off x="4572000" y="1413173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5"/>
          <p:cNvSpPr>
            <a:spLocks noGrp="1"/>
          </p:cNvSpPr>
          <p:nvPr>
            <p:ph type="pic" idx="2"/>
          </p:nvPr>
        </p:nvSpPr>
        <p:spPr>
          <a:xfrm>
            <a:off x="628650" y="1405250"/>
            <a:ext cx="3585523" cy="279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5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picture">
  <p:cSld name="Text + pictur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body" idx="1"/>
          </p:nvPr>
        </p:nvSpPr>
        <p:spPr>
          <a:xfrm>
            <a:off x="628650" y="1434000"/>
            <a:ext cx="3943350" cy="2794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93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FF993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6"/>
          <p:cNvSpPr>
            <a:spLocks noGrp="1"/>
          </p:cNvSpPr>
          <p:nvPr>
            <p:ph type="pic" idx="2"/>
          </p:nvPr>
        </p:nvSpPr>
        <p:spPr>
          <a:xfrm>
            <a:off x="4929827" y="1434000"/>
            <a:ext cx="3585523" cy="279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75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6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6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x1">
  <p:cSld name="Picture x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1" name="Google Shape;61;p17"/>
          <p:cNvSpPr>
            <a:spLocks noGrp="1"/>
          </p:cNvSpPr>
          <p:nvPr>
            <p:ph type="pic" idx="2"/>
          </p:nvPr>
        </p:nvSpPr>
        <p:spPr>
          <a:xfrm>
            <a:off x="1472540" y="1238616"/>
            <a:ext cx="6163294" cy="3424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6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1"/>
          </p:nvPr>
        </p:nvSpPr>
        <p:spPr>
          <a:xfrm>
            <a:off x="1472540" y="4679907"/>
            <a:ext cx="6163293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2">
  <p:cSld name="Pictures x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737978" y="1271530"/>
            <a:ext cx="3584641" cy="307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>
            <a:off x="628650" y="274639"/>
            <a:ext cx="7886700" cy="601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>
            <a:spLocks noGrp="1"/>
          </p:cNvSpPr>
          <p:nvPr>
            <p:ph type="pic" idx="3"/>
          </p:nvPr>
        </p:nvSpPr>
        <p:spPr>
          <a:xfrm>
            <a:off x="4794722" y="1271530"/>
            <a:ext cx="3584641" cy="307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1"/>
          </p:nvPr>
        </p:nvSpPr>
        <p:spPr>
          <a:xfrm>
            <a:off x="737979" y="4551846"/>
            <a:ext cx="7641384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s x3">
  <p:cSld name="Pictures x3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5" name="Google Shape;75;p19"/>
          <p:cNvSpPr>
            <a:spLocks noGrp="1"/>
          </p:cNvSpPr>
          <p:nvPr>
            <p:ph type="pic" idx="2"/>
          </p:nvPr>
        </p:nvSpPr>
        <p:spPr>
          <a:xfrm>
            <a:off x="798291" y="1543126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692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FF9933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/>
          <p:nvPr/>
        </p:nvSpPr>
        <p:spPr>
          <a:xfrm>
            <a:off x="0" y="5076789"/>
            <a:ext cx="9144000" cy="84600"/>
          </a:xfrm>
          <a:prstGeom prst="rect">
            <a:avLst/>
          </a:prstGeom>
          <a:solidFill>
            <a:srgbClr val="22BB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9"/>
          <p:cNvSpPr>
            <a:spLocks noGrp="1"/>
          </p:cNvSpPr>
          <p:nvPr>
            <p:ph type="pic" idx="3"/>
          </p:nvPr>
        </p:nvSpPr>
        <p:spPr>
          <a:xfrm>
            <a:off x="3374576" y="1543125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9"/>
          <p:cNvSpPr>
            <a:spLocks noGrp="1"/>
          </p:cNvSpPr>
          <p:nvPr>
            <p:ph type="pic" idx="4"/>
          </p:nvPr>
        </p:nvSpPr>
        <p:spPr>
          <a:xfrm>
            <a:off x="5950861" y="1543126"/>
            <a:ext cx="2409368" cy="295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798291" y="4551846"/>
            <a:ext cx="7581072" cy="37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9"/>
          <p:cNvSpPr/>
          <p:nvPr/>
        </p:nvSpPr>
        <p:spPr>
          <a:xfrm>
            <a:off x="0" y="0"/>
            <a:ext cx="9144000" cy="51900"/>
          </a:xfrm>
          <a:prstGeom prst="rect">
            <a:avLst/>
          </a:prstGeom>
          <a:solidFill>
            <a:srgbClr val="FF99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pic>
        <p:nvPicPr>
          <p:cNvPr id="7" name="Google Shape;7;p8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8503600" y="109132"/>
            <a:ext cx="509099" cy="50978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6880" y="199390"/>
            <a:ext cx="8218488" cy="941388"/>
          </a:xfrm>
        </p:spPr>
        <p:txBody>
          <a:bodyPr/>
          <a:lstStyle/>
          <a:p>
            <a:pPr algn="ctr"/>
            <a:r>
              <a:rPr lang="en-GB" altLang="en-US" sz="3600" dirty="0" smtClean="0"/>
              <a:t>Agree or Disagree</a:t>
            </a:r>
            <a:br>
              <a:rPr lang="en-GB" altLang="en-US" sz="3600" dirty="0" smtClean="0"/>
            </a:br>
            <a:r>
              <a:rPr lang="en-GB" altLang="en-US" sz="3600" dirty="0" smtClean="0"/>
              <a:t>Why?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36881" y="1313498"/>
            <a:ext cx="8218487" cy="296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GB" altLang="en-US" sz="3200" dirty="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altLang="en-US" sz="4400" dirty="0" smtClean="0"/>
              <a:t>Studying grammar is more important than practising conversation skills. </a:t>
            </a:r>
            <a:endParaRPr lang="en-GB" altLang="en-US" sz="44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Simple Light</vt:lpstr>
      <vt:lpstr>Agree or Disagree Why?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oPenh 2.0 New curriculum proposal  for Class 2021</dc:title>
  <dc:creator>ITadmin</dc:creator>
  <cp:lastModifiedBy>Sopheak HUY</cp:lastModifiedBy>
  <cp:revision>2</cp:revision>
  <dcterms:modified xsi:type="dcterms:W3CDTF">2019-07-16T02:31:28Z</dcterms:modified>
</cp:coreProperties>
</file>