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DD2iEfTqBU7Gj4yYV8rZn3k3D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39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19" Type="http://schemas.openxmlformats.org/officeDocument/2006/relationships/presProps" Target="pres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477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cfac0090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5cfac0090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34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18"/>
        <p:cNvGrpSpPr/>
        <p:nvPr/>
      </p:nvGrpSpPr>
      <p:grpSpPr>
        <a:xfrm>
          <a:off x="0" y="0"/>
          <a:ext cx="0" cy="0"/>
          <a:chOff x="0" y="0"/>
          <a:chExt cx="0" cy="0"/>
        </a:xfrm>
      </p:grpSpPr>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20" name="Google Shape;20;p11"/>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1"/>
          <p:cNvSpPr txBox="1">
            <a:spLocks noGrp="1"/>
          </p:cNvSpPr>
          <p:nvPr>
            <p:ph type="body" idx="1"/>
          </p:nvPr>
        </p:nvSpPr>
        <p:spPr>
          <a:xfrm>
            <a:off x="1860355" y="1383906"/>
            <a:ext cx="5423289" cy="31996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 name="Google Shape;22;p11"/>
          <p:cNvSpPr txBox="1">
            <a:spLocks noGrp="1"/>
          </p:cNvSpPr>
          <p:nvPr>
            <p:ph type="title"/>
          </p:nvPr>
        </p:nvSpPr>
        <p:spPr>
          <a:xfrm>
            <a:off x="628650" y="274638"/>
            <a:ext cx="7886700" cy="6160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11"/>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s x4">
  <p:cSld name="Pictures x4">
    <p:spTree>
      <p:nvGrpSpPr>
        <p:cNvPr id="1" name="Shape 82"/>
        <p:cNvGrpSpPr/>
        <p:nvPr/>
      </p:nvGrpSpPr>
      <p:grpSpPr>
        <a:xfrm>
          <a:off x="0" y="0"/>
          <a:ext cx="0" cy="0"/>
          <a:chOff x="0" y="0"/>
          <a:chExt cx="0" cy="0"/>
        </a:xfrm>
      </p:grpSpPr>
      <p:sp>
        <p:nvSpPr>
          <p:cNvPr id="83" name="Google Shape;8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84" name="Google Shape;84;p20"/>
          <p:cNvSpPr>
            <a:spLocks noGrp="1"/>
          </p:cNvSpPr>
          <p:nvPr>
            <p:ph type="pic" idx="2"/>
          </p:nvPr>
        </p:nvSpPr>
        <p:spPr>
          <a:xfrm>
            <a:off x="1241557" y="1146899"/>
            <a:ext cx="3199814" cy="17713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5" name="Google Shape;85;p20"/>
          <p:cNvSpPr txBox="1">
            <a:spLocks noGrp="1"/>
          </p:cNvSpPr>
          <p:nvPr>
            <p:ph type="title"/>
          </p:nvPr>
        </p:nvSpPr>
        <p:spPr>
          <a:xfrm>
            <a:off x="628650" y="274638"/>
            <a:ext cx="7886700" cy="651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6" name="Google Shape;86;p20"/>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a:spLocks noGrp="1"/>
          </p:cNvSpPr>
          <p:nvPr>
            <p:ph type="pic" idx="3"/>
          </p:nvPr>
        </p:nvSpPr>
        <p:spPr>
          <a:xfrm>
            <a:off x="4643251" y="1146899"/>
            <a:ext cx="3199814" cy="17713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8" name="Google Shape;88;p20"/>
          <p:cNvSpPr>
            <a:spLocks noGrp="1"/>
          </p:cNvSpPr>
          <p:nvPr>
            <p:ph type="pic" idx="4"/>
          </p:nvPr>
        </p:nvSpPr>
        <p:spPr>
          <a:xfrm>
            <a:off x="1241557" y="3084799"/>
            <a:ext cx="3199814" cy="17713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9" name="Google Shape;89;p20"/>
          <p:cNvSpPr>
            <a:spLocks noGrp="1"/>
          </p:cNvSpPr>
          <p:nvPr>
            <p:ph type="pic" idx="5"/>
          </p:nvPr>
        </p:nvSpPr>
        <p:spPr>
          <a:xfrm>
            <a:off x="4643251" y="3084799"/>
            <a:ext cx="3199814" cy="17713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0" name="Google Shape;90;p20"/>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s x6">
  <p:cSld name="Pictures x6">
    <p:spTree>
      <p:nvGrpSpPr>
        <p:cNvPr id="1" name="Shape 91"/>
        <p:cNvGrpSpPr/>
        <p:nvPr/>
      </p:nvGrpSpPr>
      <p:grpSpPr>
        <a:xfrm>
          <a:off x="0" y="0"/>
          <a:ext cx="0" cy="0"/>
          <a:chOff x="0" y="0"/>
          <a:chExt cx="0" cy="0"/>
        </a:xfrm>
      </p:grpSpPr>
      <p:sp>
        <p:nvSpPr>
          <p:cNvPr id="92" name="Google Shape;9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93" name="Google Shape;93;p21"/>
          <p:cNvSpPr>
            <a:spLocks noGrp="1"/>
          </p:cNvSpPr>
          <p:nvPr>
            <p:ph type="pic" idx="2"/>
          </p:nvPr>
        </p:nvSpPr>
        <p:spPr>
          <a:xfrm>
            <a:off x="174021" y="1177007"/>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4" name="Google Shape;94;p21"/>
          <p:cNvSpPr txBox="1">
            <a:spLocks noGrp="1"/>
          </p:cNvSpPr>
          <p:nvPr>
            <p:ph type="title"/>
          </p:nvPr>
        </p:nvSpPr>
        <p:spPr>
          <a:xfrm>
            <a:off x="628650" y="274638"/>
            <a:ext cx="7886700" cy="651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21"/>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1"/>
          <p:cNvSpPr>
            <a:spLocks noGrp="1"/>
          </p:cNvSpPr>
          <p:nvPr>
            <p:ph type="pic" idx="3"/>
          </p:nvPr>
        </p:nvSpPr>
        <p:spPr>
          <a:xfrm>
            <a:off x="3171954" y="1177007"/>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7" name="Google Shape;97;p21"/>
          <p:cNvSpPr>
            <a:spLocks noGrp="1"/>
          </p:cNvSpPr>
          <p:nvPr>
            <p:ph type="pic" idx="4"/>
          </p:nvPr>
        </p:nvSpPr>
        <p:spPr>
          <a:xfrm>
            <a:off x="174021" y="2889276"/>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8" name="Google Shape;98;p21"/>
          <p:cNvSpPr>
            <a:spLocks noGrp="1"/>
          </p:cNvSpPr>
          <p:nvPr>
            <p:ph type="pic" idx="5"/>
          </p:nvPr>
        </p:nvSpPr>
        <p:spPr>
          <a:xfrm>
            <a:off x="3171954" y="2889276"/>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9" name="Google Shape;99;p21"/>
          <p:cNvSpPr>
            <a:spLocks noGrp="1"/>
          </p:cNvSpPr>
          <p:nvPr>
            <p:ph type="pic" idx="6"/>
          </p:nvPr>
        </p:nvSpPr>
        <p:spPr>
          <a:xfrm>
            <a:off x="6169887" y="1173377"/>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21"/>
          <p:cNvSpPr>
            <a:spLocks noGrp="1"/>
          </p:cNvSpPr>
          <p:nvPr>
            <p:ph type="pic" idx="7"/>
          </p:nvPr>
        </p:nvSpPr>
        <p:spPr>
          <a:xfrm>
            <a:off x="6169887" y="2885646"/>
            <a:ext cx="2851271" cy="157841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1" name="Google Shape;101;p21"/>
          <p:cNvSpPr txBox="1">
            <a:spLocks noGrp="1"/>
          </p:cNvSpPr>
          <p:nvPr>
            <p:ph type="body" idx="1"/>
          </p:nvPr>
        </p:nvSpPr>
        <p:spPr>
          <a:xfrm>
            <a:off x="174020" y="4551846"/>
            <a:ext cx="8847137" cy="3769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Verdana"/>
                <a:ea typeface="Verdana"/>
                <a:cs typeface="Verdana"/>
                <a:sym typeface="Verdana"/>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2" name="Google Shape;102;p21"/>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ideo">
  <p:cSld name="Video">
    <p:spTree>
      <p:nvGrpSpPr>
        <p:cNvPr id="1" name="Shape 103"/>
        <p:cNvGrpSpPr/>
        <p:nvPr/>
      </p:nvGrpSpPr>
      <p:grpSpPr>
        <a:xfrm>
          <a:off x="0" y="0"/>
          <a:ext cx="0" cy="0"/>
          <a:chOff x="0" y="0"/>
          <a:chExt cx="0" cy="0"/>
        </a:xfrm>
      </p:grpSpPr>
      <p:sp>
        <p:nvSpPr>
          <p:cNvPr id="104" name="Google Shape;10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105" name="Google Shape;105;p22"/>
          <p:cNvSpPr txBox="1">
            <a:spLocks noGrp="1"/>
          </p:cNvSpPr>
          <p:nvPr>
            <p:ph type="title"/>
          </p:nvPr>
        </p:nvSpPr>
        <p:spPr>
          <a:xfrm>
            <a:off x="628650" y="274638"/>
            <a:ext cx="7886700" cy="6160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2"/>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22"/>
          <p:cNvPicPr preferRelativeResize="0"/>
          <p:nvPr/>
        </p:nvPicPr>
        <p:blipFill rotWithShape="1">
          <a:blip r:embed="rId2">
            <a:alphaModFix/>
          </a:blip>
          <a:srcRect/>
          <a:stretch/>
        </p:blipFill>
        <p:spPr>
          <a:xfrm>
            <a:off x="1310633" y="1200150"/>
            <a:ext cx="6522733" cy="3532638"/>
          </a:xfrm>
          <a:prstGeom prst="rect">
            <a:avLst/>
          </a:prstGeom>
          <a:noFill/>
          <a:ln>
            <a:noFill/>
          </a:ln>
        </p:spPr>
      </p:pic>
      <p:sp>
        <p:nvSpPr>
          <p:cNvPr id="109" name="Google Shape;109;p22"/>
          <p:cNvSpPr>
            <a:spLocks noGrp="1"/>
          </p:cNvSpPr>
          <p:nvPr>
            <p:ph type="media" idx="2"/>
          </p:nvPr>
        </p:nvSpPr>
        <p:spPr>
          <a:xfrm>
            <a:off x="2412460" y="1420237"/>
            <a:ext cx="4319080" cy="274320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ed list (x6)">
  <p:cSld name="Numbered list (x6)">
    <p:spTree>
      <p:nvGrpSpPr>
        <p:cNvPr id="1" name="Shape 110"/>
        <p:cNvGrpSpPr/>
        <p:nvPr/>
      </p:nvGrpSpPr>
      <p:grpSpPr>
        <a:xfrm>
          <a:off x="0" y="0"/>
          <a:ext cx="0" cy="0"/>
          <a:chOff x="0" y="0"/>
          <a:chExt cx="0" cy="0"/>
        </a:xfrm>
      </p:grpSpPr>
      <p:sp>
        <p:nvSpPr>
          <p:cNvPr id="111" name="Google Shape;11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112" name="Google Shape;112;p23"/>
          <p:cNvSpPr/>
          <p:nvPr/>
        </p:nvSpPr>
        <p:spPr>
          <a:xfrm>
            <a:off x="0" y="1214450"/>
            <a:ext cx="9144000" cy="39291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23"/>
          <p:cNvGrpSpPr/>
          <p:nvPr/>
        </p:nvGrpSpPr>
        <p:grpSpPr>
          <a:xfrm>
            <a:off x="725450" y="1717050"/>
            <a:ext cx="699000" cy="678600"/>
            <a:chOff x="725450" y="1793250"/>
            <a:chExt cx="699000" cy="678600"/>
          </a:xfrm>
        </p:grpSpPr>
        <p:sp>
          <p:nvSpPr>
            <p:cNvPr id="114" name="Google Shape;114;p23"/>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15" name="Google Shape;115;p23"/>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01</a:t>
              </a:r>
              <a:endParaRPr sz="2100" b="1" i="0" u="none" strike="noStrike" cap="none">
                <a:solidFill>
                  <a:srgbClr val="22BBEA"/>
                </a:solidFill>
                <a:latin typeface="Verdana"/>
                <a:ea typeface="Verdana"/>
                <a:cs typeface="Verdana"/>
                <a:sym typeface="Verdana"/>
              </a:endParaRPr>
            </a:p>
          </p:txBody>
        </p:sp>
      </p:grpSp>
      <p:sp>
        <p:nvSpPr>
          <p:cNvPr id="116" name="Google Shape;116;p23"/>
          <p:cNvSpPr/>
          <p:nvPr/>
        </p:nvSpPr>
        <p:spPr>
          <a:xfrm>
            <a:off x="7254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17" name="Google Shape;117;p23"/>
          <p:cNvSpPr txBox="1"/>
          <p:nvPr/>
        </p:nvSpPr>
        <p:spPr>
          <a:xfrm>
            <a:off x="776450" y="2903725"/>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02</a:t>
            </a:r>
            <a:endParaRPr sz="2100" b="1" i="0" u="none" strike="noStrike" cap="none">
              <a:solidFill>
                <a:srgbClr val="22BBEA"/>
              </a:solidFill>
              <a:latin typeface="Verdana"/>
              <a:ea typeface="Verdana"/>
              <a:cs typeface="Verdana"/>
              <a:sym typeface="Verdana"/>
            </a:endParaRPr>
          </a:p>
        </p:txBody>
      </p:sp>
      <p:sp>
        <p:nvSpPr>
          <p:cNvPr id="118" name="Google Shape;118;p23"/>
          <p:cNvSpPr/>
          <p:nvPr/>
        </p:nvSpPr>
        <p:spPr>
          <a:xfrm>
            <a:off x="7254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19" name="Google Shape;119;p23"/>
          <p:cNvSpPr txBox="1"/>
          <p:nvPr/>
        </p:nvSpPr>
        <p:spPr>
          <a:xfrm>
            <a:off x="776450" y="3966950"/>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03</a:t>
            </a:r>
            <a:endParaRPr sz="2100" b="1" i="0" u="none" strike="noStrike" cap="none">
              <a:solidFill>
                <a:srgbClr val="22BBEA"/>
              </a:solidFill>
              <a:latin typeface="Verdana"/>
              <a:ea typeface="Verdana"/>
              <a:cs typeface="Verdana"/>
              <a:sym typeface="Verdana"/>
            </a:endParaRPr>
          </a:p>
        </p:txBody>
      </p:sp>
      <p:grpSp>
        <p:nvGrpSpPr>
          <p:cNvPr id="120" name="Google Shape;120;p23"/>
          <p:cNvGrpSpPr/>
          <p:nvPr/>
        </p:nvGrpSpPr>
        <p:grpSpPr>
          <a:xfrm>
            <a:off x="4840250" y="1717050"/>
            <a:ext cx="699000" cy="678600"/>
            <a:chOff x="725450" y="1793250"/>
            <a:chExt cx="699000" cy="678600"/>
          </a:xfrm>
        </p:grpSpPr>
        <p:sp>
          <p:nvSpPr>
            <p:cNvPr id="121" name="Google Shape;121;p23"/>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22" name="Google Shape;122;p23"/>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04</a:t>
              </a:r>
              <a:endParaRPr sz="2100" b="1" i="0" u="none" strike="noStrike" cap="none">
                <a:solidFill>
                  <a:srgbClr val="22BBEA"/>
                </a:solidFill>
                <a:latin typeface="Verdana"/>
                <a:ea typeface="Verdana"/>
                <a:cs typeface="Verdana"/>
                <a:sym typeface="Verdana"/>
              </a:endParaRPr>
            </a:p>
          </p:txBody>
        </p:sp>
      </p:grpSp>
      <p:sp>
        <p:nvSpPr>
          <p:cNvPr id="123" name="Google Shape;123;p23"/>
          <p:cNvSpPr/>
          <p:nvPr/>
        </p:nvSpPr>
        <p:spPr>
          <a:xfrm>
            <a:off x="48402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24" name="Google Shape;124;p23"/>
          <p:cNvSpPr txBox="1"/>
          <p:nvPr/>
        </p:nvSpPr>
        <p:spPr>
          <a:xfrm>
            <a:off x="4891250" y="2903725"/>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05</a:t>
            </a:r>
            <a:endParaRPr sz="2100" b="1" i="0" u="none" strike="noStrike" cap="none">
              <a:solidFill>
                <a:srgbClr val="22BBEA"/>
              </a:solidFill>
              <a:latin typeface="Verdana"/>
              <a:ea typeface="Verdana"/>
              <a:cs typeface="Verdana"/>
              <a:sym typeface="Verdana"/>
            </a:endParaRPr>
          </a:p>
        </p:txBody>
      </p:sp>
      <p:sp>
        <p:nvSpPr>
          <p:cNvPr id="125" name="Google Shape;125;p23"/>
          <p:cNvSpPr/>
          <p:nvPr/>
        </p:nvSpPr>
        <p:spPr>
          <a:xfrm>
            <a:off x="48402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26" name="Google Shape;126;p23"/>
          <p:cNvSpPr txBox="1"/>
          <p:nvPr/>
        </p:nvSpPr>
        <p:spPr>
          <a:xfrm>
            <a:off x="4891250" y="3966950"/>
            <a:ext cx="571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fr-FR" sz="2100" b="1" i="0" u="none" strike="noStrike" cap="none">
                <a:solidFill>
                  <a:srgbClr val="22BBEA"/>
                </a:solidFill>
                <a:latin typeface="Verdana"/>
                <a:ea typeface="Verdana"/>
                <a:cs typeface="Verdana"/>
                <a:sym typeface="Verdana"/>
              </a:rPr>
              <a:t>06</a:t>
            </a:r>
            <a:endParaRPr sz="2100" b="1" i="0" u="none" strike="noStrike" cap="none">
              <a:solidFill>
                <a:srgbClr val="22BBEA"/>
              </a:solidFill>
              <a:latin typeface="Verdana"/>
              <a:ea typeface="Verdana"/>
              <a:cs typeface="Verdana"/>
              <a:sym typeface="Verdana"/>
            </a:endParaRPr>
          </a:p>
        </p:txBody>
      </p:sp>
      <p:cxnSp>
        <p:nvCxnSpPr>
          <p:cNvPr id="127" name="Google Shape;127;p23"/>
          <p:cNvCxnSpPr/>
          <p:nvPr/>
        </p:nvCxnSpPr>
        <p:spPr>
          <a:xfrm rot="10800000">
            <a:off x="4189988" y="240100"/>
            <a:ext cx="12000" cy="5214900"/>
          </a:xfrm>
          <a:prstGeom prst="straightConnector1">
            <a:avLst/>
          </a:prstGeom>
          <a:noFill/>
          <a:ln w="28575" cap="flat" cmpd="sng">
            <a:solidFill>
              <a:srgbClr val="FFFFFF"/>
            </a:solidFill>
            <a:prstDash val="dot"/>
            <a:round/>
            <a:headEnd type="none" w="sm" len="sm"/>
            <a:tailEnd type="none" w="sm" len="sm"/>
          </a:ln>
        </p:spPr>
      </p:cxnSp>
      <p:sp>
        <p:nvSpPr>
          <p:cNvPr id="128" name="Google Shape;128;p23"/>
          <p:cNvSpPr txBox="1">
            <a:spLocks noGrp="1"/>
          </p:cNvSpPr>
          <p:nvPr>
            <p:ph type="body" idx="1"/>
          </p:nvPr>
        </p:nvSpPr>
        <p:spPr>
          <a:xfrm>
            <a:off x="1673225" y="1877256"/>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9" name="Google Shape;129;p23"/>
          <p:cNvSpPr txBox="1">
            <a:spLocks noGrp="1"/>
          </p:cNvSpPr>
          <p:nvPr>
            <p:ph type="body" idx="2"/>
          </p:nvPr>
        </p:nvSpPr>
        <p:spPr>
          <a:xfrm>
            <a:off x="1673225" y="2938215"/>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0" name="Google Shape;130;p23"/>
          <p:cNvSpPr txBox="1">
            <a:spLocks noGrp="1"/>
          </p:cNvSpPr>
          <p:nvPr>
            <p:ph type="body" idx="3"/>
          </p:nvPr>
        </p:nvSpPr>
        <p:spPr>
          <a:xfrm>
            <a:off x="1673225" y="4003706"/>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
          <p:cNvSpPr txBox="1">
            <a:spLocks noGrp="1"/>
          </p:cNvSpPr>
          <p:nvPr>
            <p:ph type="body" idx="4"/>
          </p:nvPr>
        </p:nvSpPr>
        <p:spPr>
          <a:xfrm>
            <a:off x="5723792" y="1877256"/>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2" name="Google Shape;132;p23"/>
          <p:cNvSpPr txBox="1">
            <a:spLocks noGrp="1"/>
          </p:cNvSpPr>
          <p:nvPr>
            <p:ph type="body" idx="5"/>
          </p:nvPr>
        </p:nvSpPr>
        <p:spPr>
          <a:xfrm>
            <a:off x="5723792" y="2938215"/>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3" name="Google Shape;133;p23"/>
          <p:cNvSpPr txBox="1">
            <a:spLocks noGrp="1"/>
          </p:cNvSpPr>
          <p:nvPr>
            <p:ph type="body" idx="6"/>
          </p:nvPr>
        </p:nvSpPr>
        <p:spPr>
          <a:xfrm>
            <a:off x="5723792" y="3999174"/>
            <a:ext cx="1897063" cy="3581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4" name="Google Shape;134;p23"/>
          <p:cNvSpPr txBox="1">
            <a:spLocks noGrp="1"/>
          </p:cNvSpPr>
          <p:nvPr>
            <p:ph type="title"/>
          </p:nvPr>
        </p:nvSpPr>
        <p:spPr>
          <a:xfrm>
            <a:off x="628650" y="274639"/>
            <a:ext cx="7886700" cy="624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lection Process">
  <p:cSld name="Selection Process">
    <p:spTree>
      <p:nvGrpSpPr>
        <p:cNvPr id="1" name="Shape 135"/>
        <p:cNvGrpSpPr/>
        <p:nvPr/>
      </p:nvGrpSpPr>
      <p:grpSpPr>
        <a:xfrm>
          <a:off x="0" y="0"/>
          <a:ext cx="0" cy="0"/>
          <a:chOff x="0" y="0"/>
          <a:chExt cx="0" cy="0"/>
        </a:xfrm>
      </p:grpSpPr>
      <p:sp>
        <p:nvSpPr>
          <p:cNvPr id="136" name="Google Shape;13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cxnSp>
        <p:nvCxnSpPr>
          <p:cNvPr id="137" name="Google Shape;137;p24"/>
          <p:cNvCxnSpPr/>
          <p:nvPr/>
        </p:nvCxnSpPr>
        <p:spPr>
          <a:xfrm rot="10800000" flipH="1">
            <a:off x="457200" y="1607150"/>
            <a:ext cx="8262900" cy="24000"/>
          </a:xfrm>
          <a:prstGeom prst="straightConnector1">
            <a:avLst/>
          </a:prstGeom>
          <a:noFill/>
          <a:ln w="9525" cap="flat" cmpd="sng">
            <a:solidFill>
              <a:srgbClr val="CCCCCC"/>
            </a:solidFill>
            <a:prstDash val="solid"/>
            <a:round/>
            <a:headEnd type="none" w="sm" len="sm"/>
            <a:tailEnd type="triangle" w="med" len="med"/>
          </a:ln>
        </p:spPr>
      </p:cxnSp>
      <p:sp>
        <p:nvSpPr>
          <p:cNvPr id="138" name="Google Shape;138;p24"/>
          <p:cNvSpPr/>
          <p:nvPr/>
        </p:nvSpPr>
        <p:spPr>
          <a:xfrm>
            <a:off x="0" y="-51975"/>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4"/>
          <p:cNvSpPr/>
          <p:nvPr/>
        </p:nvSpPr>
        <p:spPr>
          <a:xfrm>
            <a:off x="-2" y="2663364"/>
            <a:ext cx="9144000" cy="25374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0" name="Google Shape;140;p24"/>
          <p:cNvPicPr preferRelativeResize="0"/>
          <p:nvPr/>
        </p:nvPicPr>
        <p:blipFill rotWithShape="1">
          <a:blip r:embed="rId2">
            <a:alphaModFix/>
          </a:blip>
          <a:srcRect/>
          <a:stretch/>
        </p:blipFill>
        <p:spPr>
          <a:xfrm>
            <a:off x="2843044" y="912538"/>
            <a:ext cx="1357515" cy="1357515"/>
          </a:xfrm>
          <a:prstGeom prst="rect">
            <a:avLst/>
          </a:prstGeom>
          <a:noFill/>
          <a:ln>
            <a:noFill/>
          </a:ln>
        </p:spPr>
      </p:pic>
      <p:pic>
        <p:nvPicPr>
          <p:cNvPr id="141" name="Google Shape;141;p24"/>
          <p:cNvPicPr preferRelativeResize="0"/>
          <p:nvPr/>
        </p:nvPicPr>
        <p:blipFill rotWithShape="1">
          <a:blip r:embed="rId3">
            <a:alphaModFix/>
          </a:blip>
          <a:srcRect/>
          <a:stretch/>
        </p:blipFill>
        <p:spPr>
          <a:xfrm>
            <a:off x="742624" y="912541"/>
            <a:ext cx="1357515" cy="1357515"/>
          </a:xfrm>
          <a:prstGeom prst="rect">
            <a:avLst/>
          </a:prstGeom>
          <a:noFill/>
          <a:ln>
            <a:noFill/>
          </a:ln>
        </p:spPr>
      </p:pic>
      <p:pic>
        <p:nvPicPr>
          <p:cNvPr id="142" name="Google Shape;142;p24"/>
          <p:cNvPicPr preferRelativeResize="0"/>
          <p:nvPr/>
        </p:nvPicPr>
        <p:blipFill rotWithShape="1">
          <a:blip r:embed="rId4">
            <a:alphaModFix/>
          </a:blip>
          <a:srcRect/>
          <a:stretch/>
        </p:blipFill>
        <p:spPr>
          <a:xfrm>
            <a:off x="7043841" y="912525"/>
            <a:ext cx="1357550" cy="1357550"/>
          </a:xfrm>
          <a:prstGeom prst="rect">
            <a:avLst/>
          </a:prstGeom>
          <a:noFill/>
          <a:ln>
            <a:noFill/>
          </a:ln>
        </p:spPr>
      </p:pic>
      <p:pic>
        <p:nvPicPr>
          <p:cNvPr id="143" name="Google Shape;143;p24"/>
          <p:cNvPicPr preferRelativeResize="0"/>
          <p:nvPr/>
        </p:nvPicPr>
        <p:blipFill rotWithShape="1">
          <a:blip r:embed="rId5">
            <a:alphaModFix/>
          </a:blip>
          <a:srcRect/>
          <a:stretch/>
        </p:blipFill>
        <p:spPr>
          <a:xfrm>
            <a:off x="4943458" y="912539"/>
            <a:ext cx="1357515" cy="1357515"/>
          </a:xfrm>
          <a:prstGeom prst="rect">
            <a:avLst/>
          </a:prstGeom>
          <a:noFill/>
          <a:ln>
            <a:noFill/>
          </a:ln>
        </p:spPr>
      </p:pic>
      <p:sp>
        <p:nvSpPr>
          <p:cNvPr id="144" name="Google Shape;144;p24"/>
          <p:cNvSpPr txBox="1"/>
          <p:nvPr/>
        </p:nvSpPr>
        <p:spPr>
          <a:xfrm>
            <a:off x="294467" y="109125"/>
            <a:ext cx="8849531" cy="11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FF9933"/>
                </a:solidFill>
                <a:latin typeface="Verdana"/>
                <a:ea typeface="Verdana"/>
                <a:cs typeface="Verdana"/>
                <a:sym typeface="Verdana"/>
              </a:rPr>
              <a:t>The different steps of PN’s Selection Process</a:t>
            </a:r>
            <a:endParaRPr sz="2400" b="1" i="0" u="none" strike="noStrike" cap="none">
              <a:solidFill>
                <a:srgbClr val="FF9933"/>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9933"/>
              </a:solidFill>
              <a:latin typeface="Verdana"/>
              <a:ea typeface="Verdana"/>
              <a:cs typeface="Verdana"/>
              <a:sym typeface="Verdana"/>
            </a:endParaRPr>
          </a:p>
        </p:txBody>
      </p:sp>
      <p:sp>
        <p:nvSpPr>
          <p:cNvPr id="145" name="Google Shape;145;p24"/>
          <p:cNvSpPr txBox="1"/>
          <p:nvPr/>
        </p:nvSpPr>
        <p:spPr>
          <a:xfrm>
            <a:off x="307364" y="2269928"/>
            <a:ext cx="2230800" cy="3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fr-FR" sz="1300" b="1" i="0" u="none" strike="noStrike" cap="none">
                <a:solidFill>
                  <a:srgbClr val="22BBEA"/>
                </a:solidFill>
                <a:latin typeface="Verdana"/>
                <a:ea typeface="Verdana"/>
                <a:cs typeface="Verdana"/>
                <a:sym typeface="Verdana"/>
              </a:rPr>
              <a:t>Information Session</a:t>
            </a:r>
            <a:endParaRPr sz="1300" b="1" i="0" u="none" strike="noStrike" cap="none">
              <a:solidFill>
                <a:srgbClr val="22BBEA"/>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22BBEA"/>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22BBEA"/>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2BBEA"/>
              </a:solidFill>
              <a:latin typeface="Verdana"/>
              <a:ea typeface="Verdana"/>
              <a:cs typeface="Verdana"/>
              <a:sym typeface="Verdana"/>
            </a:endParaRPr>
          </a:p>
        </p:txBody>
      </p:sp>
      <p:sp>
        <p:nvSpPr>
          <p:cNvPr id="146" name="Google Shape;146;p24"/>
          <p:cNvSpPr txBox="1"/>
          <p:nvPr/>
        </p:nvSpPr>
        <p:spPr>
          <a:xfrm>
            <a:off x="2615950" y="2269928"/>
            <a:ext cx="1811700" cy="3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fr-FR" sz="1300" b="1" i="0" u="none" strike="noStrike" cap="none">
                <a:solidFill>
                  <a:srgbClr val="22BBEA"/>
                </a:solidFill>
                <a:latin typeface="Verdana"/>
                <a:ea typeface="Verdana"/>
                <a:cs typeface="Verdana"/>
                <a:sym typeface="Verdana"/>
              </a:rPr>
              <a:t>Written Exam</a:t>
            </a:r>
            <a:endParaRPr sz="1300" b="1" i="0" u="none" strike="noStrike" cap="none">
              <a:solidFill>
                <a:srgbClr val="22BBEA"/>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22BBEA"/>
              </a:solidFill>
              <a:latin typeface="Verdana"/>
              <a:ea typeface="Verdana"/>
              <a:cs typeface="Verdana"/>
              <a:sym typeface="Verdana"/>
            </a:endParaRPr>
          </a:p>
        </p:txBody>
      </p:sp>
      <p:sp>
        <p:nvSpPr>
          <p:cNvPr id="147" name="Google Shape;147;p24"/>
          <p:cNvSpPr txBox="1"/>
          <p:nvPr/>
        </p:nvSpPr>
        <p:spPr>
          <a:xfrm>
            <a:off x="4506814" y="2269928"/>
            <a:ext cx="2230800" cy="3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fr-FR" sz="1300" b="1" i="0" u="none" strike="noStrike" cap="none">
                <a:solidFill>
                  <a:srgbClr val="22BBEA"/>
                </a:solidFill>
                <a:latin typeface="Verdana"/>
                <a:ea typeface="Verdana"/>
                <a:cs typeface="Verdana"/>
                <a:sym typeface="Verdana"/>
              </a:rPr>
              <a:t>Individual Interview</a:t>
            </a:r>
            <a:endParaRPr sz="1300" b="0" i="0" u="none" strike="noStrike" cap="none">
              <a:solidFill>
                <a:srgbClr val="22BBEA"/>
              </a:solidFill>
              <a:latin typeface="Verdana"/>
              <a:ea typeface="Verdana"/>
              <a:cs typeface="Verdana"/>
              <a:sym typeface="Verdana"/>
            </a:endParaRPr>
          </a:p>
        </p:txBody>
      </p:sp>
      <p:sp>
        <p:nvSpPr>
          <p:cNvPr id="148" name="Google Shape;148;p24"/>
          <p:cNvSpPr txBox="1"/>
          <p:nvPr/>
        </p:nvSpPr>
        <p:spPr>
          <a:xfrm>
            <a:off x="6607216" y="2265592"/>
            <a:ext cx="2230800" cy="3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fr-FR" sz="1300" b="1" i="0" u="none" strike="noStrike" cap="none">
                <a:solidFill>
                  <a:srgbClr val="22BBEA"/>
                </a:solidFill>
                <a:latin typeface="Verdana"/>
                <a:ea typeface="Verdana"/>
                <a:cs typeface="Verdana"/>
                <a:sym typeface="Verdana"/>
              </a:rPr>
              <a:t>Social Investigation</a:t>
            </a:r>
            <a:endParaRPr sz="1300" b="0" i="0" u="none" strike="noStrike" cap="none">
              <a:solidFill>
                <a:srgbClr val="22BBEA"/>
              </a:solidFill>
              <a:latin typeface="Verdana"/>
              <a:ea typeface="Verdana"/>
              <a:cs typeface="Verdana"/>
              <a:sym typeface="Verdana"/>
            </a:endParaRPr>
          </a:p>
        </p:txBody>
      </p:sp>
      <p:sp>
        <p:nvSpPr>
          <p:cNvPr id="149" name="Google Shape;149;p24"/>
          <p:cNvSpPr txBox="1">
            <a:spLocks noGrp="1"/>
          </p:cNvSpPr>
          <p:nvPr>
            <p:ph type="body" idx="1"/>
          </p:nvPr>
        </p:nvSpPr>
        <p:spPr>
          <a:xfrm>
            <a:off x="566742" y="2886066"/>
            <a:ext cx="1721633" cy="204311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0" name="Google Shape;150;p24"/>
          <p:cNvSpPr txBox="1">
            <a:spLocks noGrp="1"/>
          </p:cNvSpPr>
          <p:nvPr>
            <p:ph type="body" idx="2"/>
          </p:nvPr>
        </p:nvSpPr>
        <p:spPr>
          <a:xfrm>
            <a:off x="2660983" y="2894945"/>
            <a:ext cx="1721633" cy="204311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1" name="Google Shape;151;p24"/>
          <p:cNvSpPr txBox="1">
            <a:spLocks noGrp="1"/>
          </p:cNvSpPr>
          <p:nvPr>
            <p:ph type="body" idx="3"/>
          </p:nvPr>
        </p:nvSpPr>
        <p:spPr>
          <a:xfrm>
            <a:off x="4760105" y="2886066"/>
            <a:ext cx="1724218" cy="204311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2" name="Google Shape;152;p24"/>
          <p:cNvSpPr txBox="1">
            <a:spLocks noGrp="1"/>
          </p:cNvSpPr>
          <p:nvPr>
            <p:ph type="body" idx="4"/>
          </p:nvPr>
        </p:nvSpPr>
        <p:spPr>
          <a:xfrm>
            <a:off x="6861812" y="2894945"/>
            <a:ext cx="1721633" cy="204311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duction to PN">
  <p:cSld name="Introduction to PN">
    <p:spTree>
      <p:nvGrpSpPr>
        <p:cNvPr id="1" name="Shape 153"/>
        <p:cNvGrpSpPr/>
        <p:nvPr/>
      </p:nvGrpSpPr>
      <p:grpSpPr>
        <a:xfrm>
          <a:off x="0" y="0"/>
          <a:ext cx="0" cy="0"/>
          <a:chOff x="0" y="0"/>
          <a:chExt cx="0" cy="0"/>
        </a:xfrm>
      </p:grpSpPr>
      <p:sp>
        <p:nvSpPr>
          <p:cNvPr id="154" name="Google Shape;154;p25"/>
          <p:cNvSpPr/>
          <p:nvPr/>
        </p:nvSpPr>
        <p:spPr>
          <a:xfrm>
            <a:off x="1" y="14"/>
            <a:ext cx="2940900" cy="51435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pic>
        <p:nvPicPr>
          <p:cNvPr id="156" name="Google Shape;156;p25"/>
          <p:cNvPicPr preferRelativeResize="0"/>
          <p:nvPr/>
        </p:nvPicPr>
        <p:blipFill rotWithShape="1">
          <a:blip r:embed="rId2">
            <a:alphaModFix/>
          </a:blip>
          <a:srcRect/>
          <a:stretch/>
        </p:blipFill>
        <p:spPr>
          <a:xfrm>
            <a:off x="2201400" y="459039"/>
            <a:ext cx="6790199" cy="4802871"/>
          </a:xfrm>
          <a:prstGeom prst="rect">
            <a:avLst/>
          </a:prstGeom>
          <a:noFill/>
          <a:ln>
            <a:noFill/>
          </a:ln>
        </p:spPr>
      </p:pic>
      <p:sp>
        <p:nvSpPr>
          <p:cNvPr id="157" name="Google Shape;157;p25"/>
          <p:cNvSpPr txBox="1"/>
          <p:nvPr/>
        </p:nvSpPr>
        <p:spPr>
          <a:xfrm>
            <a:off x="3023901" y="5901"/>
            <a:ext cx="6322500" cy="11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FF9933"/>
                </a:solidFill>
                <a:latin typeface="Verdana"/>
                <a:ea typeface="Verdana"/>
                <a:cs typeface="Verdana"/>
                <a:sym typeface="Verdana"/>
              </a:rPr>
              <a:t>Passerelles numériques</a:t>
            </a:r>
            <a:endParaRPr sz="2400" b="1" i="0" u="none" strike="noStrike" cap="none">
              <a:solidFill>
                <a:srgbClr val="FF9933"/>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rgbClr val="FF9933"/>
                </a:solidFill>
                <a:latin typeface="Verdana"/>
                <a:ea typeface="Verdana"/>
                <a:cs typeface="Verdana"/>
                <a:sym typeface="Verdana"/>
              </a:rPr>
              <a:t>Cambodia, Philippines, Vietnam</a:t>
            </a:r>
            <a:endParaRPr sz="2400" b="0" i="0" u="none" strike="noStrike" cap="none">
              <a:solidFill>
                <a:srgbClr val="FF9933"/>
              </a:solidFill>
              <a:latin typeface="Verdana"/>
              <a:ea typeface="Verdana"/>
              <a:cs typeface="Verdana"/>
              <a:sym typeface="Verdana"/>
            </a:endParaRPr>
          </a:p>
        </p:txBody>
      </p:sp>
      <p:sp>
        <p:nvSpPr>
          <p:cNvPr id="158" name="Google Shape;158;p25"/>
          <p:cNvSpPr/>
          <p:nvPr/>
        </p:nvSpPr>
        <p:spPr>
          <a:xfrm rot="-533510">
            <a:off x="3936938" y="940587"/>
            <a:ext cx="863600" cy="2797930"/>
          </a:xfrm>
          <a:custGeom>
            <a:avLst/>
            <a:gdLst/>
            <a:ahLst/>
            <a:cxnLst/>
            <a:rect l="l" t="t" r="r" b="b"/>
            <a:pathLst>
              <a:path w="9781" h="84297" extrusionOk="0">
                <a:moveTo>
                  <a:pt x="9304" y="0"/>
                </a:moveTo>
                <a:cubicBezTo>
                  <a:pt x="9304" y="3981"/>
                  <a:pt x="6111" y="7295"/>
                  <a:pt x="4542" y="10954"/>
                </a:cubicBezTo>
                <a:cubicBezTo>
                  <a:pt x="1610" y="17793"/>
                  <a:pt x="693" y="25434"/>
                  <a:pt x="256" y="32862"/>
                </a:cubicBezTo>
                <a:cubicBezTo>
                  <a:pt x="-767" y="50268"/>
                  <a:pt x="4260" y="67758"/>
                  <a:pt x="9781" y="84297"/>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rot="9185825">
            <a:off x="5565290" y="1311081"/>
            <a:ext cx="2081259" cy="1042696"/>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txBox="1"/>
          <p:nvPr/>
        </p:nvSpPr>
        <p:spPr>
          <a:xfrm>
            <a:off x="280651" y="347417"/>
            <a:ext cx="2379600" cy="4709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50"/>
              <a:buFont typeface="Arial"/>
              <a:buNone/>
            </a:pPr>
            <a:r>
              <a:rPr lang="fr-FR" sz="1150" b="1" i="0" u="none" strike="noStrike" cap="none">
                <a:solidFill>
                  <a:schemeClr val="lt1"/>
                </a:solidFill>
                <a:latin typeface="Verdana"/>
                <a:ea typeface="Verdana"/>
                <a:cs typeface="Verdana"/>
                <a:sym typeface="Verdana"/>
              </a:rPr>
              <a:t>Passerelles numériques</a:t>
            </a:r>
            <a:r>
              <a:rPr lang="fr-FR" sz="1150" b="0" i="0" u="none" strike="noStrike" cap="none">
                <a:solidFill>
                  <a:schemeClr val="lt1"/>
                </a:solidFill>
                <a:latin typeface="Verdana"/>
                <a:ea typeface="Verdana"/>
                <a:cs typeface="Verdana"/>
                <a:sym typeface="Verdana"/>
              </a:rPr>
              <a:t> is a </a:t>
            </a:r>
            <a:r>
              <a:rPr lang="fr-FR" sz="1150" b="1" i="0" u="none" strike="noStrike" cap="none">
                <a:solidFill>
                  <a:schemeClr val="lt1"/>
                </a:solidFill>
                <a:latin typeface="Verdana"/>
                <a:ea typeface="Verdana"/>
                <a:cs typeface="Verdana"/>
                <a:sym typeface="Verdana"/>
              </a:rPr>
              <a:t>French non-profit organization</a:t>
            </a:r>
            <a:r>
              <a:rPr lang="fr-FR" sz="1150" b="0" i="0" u="none" strike="noStrike" cap="none">
                <a:solidFill>
                  <a:schemeClr val="lt1"/>
                </a:solidFill>
                <a:latin typeface="Verdana"/>
                <a:ea typeface="Verdana"/>
                <a:cs typeface="Verdana"/>
                <a:sym typeface="Verdana"/>
              </a:rPr>
              <a:t>, created in </a:t>
            </a:r>
            <a:r>
              <a:rPr lang="fr-FR" sz="1150" b="1" i="0" u="none" strike="noStrike" cap="none">
                <a:solidFill>
                  <a:schemeClr val="lt1"/>
                </a:solidFill>
                <a:latin typeface="Verdana"/>
                <a:ea typeface="Verdana"/>
                <a:cs typeface="Verdana"/>
                <a:sym typeface="Verdana"/>
              </a:rPr>
              <a:t>2005,</a:t>
            </a:r>
            <a:r>
              <a:rPr lang="fr-FR" sz="1150" b="0" i="0" u="none" strike="noStrike" cap="none">
                <a:solidFill>
                  <a:schemeClr val="lt1"/>
                </a:solidFill>
                <a:latin typeface="Verdana"/>
                <a:ea typeface="Verdana"/>
                <a:cs typeface="Verdana"/>
                <a:sym typeface="Verdana"/>
              </a:rPr>
              <a:t> which intends to enable </a:t>
            </a:r>
            <a:r>
              <a:rPr lang="fr-FR" sz="1150" b="1" i="0" u="none" strike="noStrike" cap="none">
                <a:solidFill>
                  <a:schemeClr val="lt1"/>
                </a:solidFill>
                <a:latin typeface="Verdana"/>
                <a:ea typeface="Verdana"/>
                <a:cs typeface="Verdana"/>
                <a:sym typeface="Verdana"/>
              </a:rPr>
              <a:t>young underprivileged people </a:t>
            </a:r>
            <a:r>
              <a:rPr lang="fr-FR" sz="1150" b="0" i="0" u="none" strike="noStrike" cap="none">
                <a:solidFill>
                  <a:schemeClr val="lt1"/>
                </a:solidFill>
                <a:latin typeface="Verdana"/>
                <a:ea typeface="Verdana"/>
                <a:cs typeface="Verdana"/>
                <a:sym typeface="Verdana"/>
              </a:rPr>
              <a:t>to</a:t>
            </a:r>
            <a:r>
              <a:rPr lang="fr-FR" sz="1150" b="1" i="0" u="none" strike="noStrike" cap="none">
                <a:solidFill>
                  <a:schemeClr val="lt1"/>
                </a:solidFill>
                <a:latin typeface="Verdana"/>
                <a:ea typeface="Verdana"/>
                <a:cs typeface="Verdana"/>
                <a:sym typeface="Verdana"/>
              </a:rPr>
              <a:t> build their employability </a:t>
            </a:r>
            <a:r>
              <a:rPr lang="fr-FR" sz="1150" b="0" i="0" u="none" strike="noStrike" cap="none">
                <a:solidFill>
                  <a:schemeClr val="lt1"/>
                </a:solidFill>
                <a:latin typeface="Verdana"/>
                <a:ea typeface="Verdana"/>
                <a:cs typeface="Verdana"/>
                <a:sym typeface="Verdana"/>
              </a:rPr>
              <a:t>through</a:t>
            </a:r>
            <a:r>
              <a:rPr lang="fr-FR" sz="1150" b="1" i="0" u="none" strike="noStrike" cap="none">
                <a:solidFill>
                  <a:schemeClr val="lt1"/>
                </a:solidFill>
                <a:latin typeface="Verdana"/>
                <a:ea typeface="Verdana"/>
                <a:cs typeface="Verdana"/>
                <a:sym typeface="Verdana"/>
              </a:rPr>
              <a:t> education </a:t>
            </a:r>
            <a:r>
              <a:rPr lang="fr-FR" sz="1150" b="0" i="0" u="none" strike="noStrike" cap="none">
                <a:solidFill>
                  <a:schemeClr val="lt1"/>
                </a:solidFill>
                <a:latin typeface="Verdana"/>
                <a:ea typeface="Verdana"/>
                <a:cs typeface="Verdana"/>
                <a:sym typeface="Verdana"/>
              </a:rPr>
              <a:t>in the</a:t>
            </a:r>
            <a:r>
              <a:rPr lang="fr-FR" sz="1150" b="1" i="0" u="none" strike="noStrike" cap="none">
                <a:solidFill>
                  <a:schemeClr val="lt1"/>
                </a:solidFill>
                <a:latin typeface="Verdana"/>
                <a:ea typeface="Verdana"/>
                <a:cs typeface="Verdana"/>
                <a:sym typeface="Verdana"/>
              </a:rPr>
              <a:t> digital industry</a:t>
            </a:r>
            <a:r>
              <a:rPr lang="fr-FR" sz="1150" b="0" i="0" u="none" strike="noStrike" cap="none">
                <a:solidFill>
                  <a:schemeClr val="lt1"/>
                </a:solidFill>
                <a:latin typeface="Verdana"/>
                <a:ea typeface="Verdana"/>
                <a:cs typeface="Verdana"/>
                <a:sym typeface="Verdana"/>
              </a:rPr>
              <a:t>, and leverage their </a:t>
            </a:r>
            <a:r>
              <a:rPr lang="fr-FR" sz="1150" b="1" i="0" u="none" strike="noStrike" cap="none">
                <a:solidFill>
                  <a:schemeClr val="lt1"/>
                </a:solidFill>
                <a:latin typeface="Verdana"/>
                <a:ea typeface="Verdana"/>
                <a:cs typeface="Verdana"/>
                <a:sym typeface="Verdana"/>
              </a:rPr>
              <a:t>potential </a:t>
            </a:r>
            <a:endParaRPr sz="1150" b="1" i="0" u="none" strike="noStrike" cap="none">
              <a:solidFill>
                <a:schemeClr val="lt1"/>
              </a:solidFill>
              <a:latin typeface="Verdana"/>
              <a:ea typeface="Verdana"/>
              <a:cs typeface="Verdana"/>
              <a:sym typeface="Verdana"/>
            </a:endParaRPr>
          </a:p>
          <a:p>
            <a:pPr marL="0" marR="0" lvl="0" indent="0" algn="l" rtl="0">
              <a:lnSpc>
                <a:spcPct val="115000"/>
              </a:lnSpc>
              <a:spcBef>
                <a:spcPts val="0"/>
              </a:spcBef>
              <a:spcAft>
                <a:spcPts val="0"/>
              </a:spcAft>
              <a:buClr>
                <a:srgbClr val="000000"/>
              </a:buClr>
              <a:buSzPts val="1150"/>
              <a:buFont typeface="Arial"/>
              <a:buNone/>
            </a:pPr>
            <a:r>
              <a:rPr lang="fr-FR" sz="1150" b="0" i="0" u="none" strike="noStrike" cap="none">
                <a:solidFill>
                  <a:schemeClr val="lt1"/>
                </a:solidFill>
                <a:latin typeface="Verdana"/>
                <a:ea typeface="Verdana"/>
                <a:cs typeface="Verdana"/>
                <a:sym typeface="Verdana"/>
              </a:rPr>
              <a:t>and </a:t>
            </a:r>
            <a:r>
              <a:rPr lang="fr-FR" sz="1150" b="1" i="0" u="none" strike="noStrike" cap="none">
                <a:solidFill>
                  <a:schemeClr val="lt1"/>
                </a:solidFill>
                <a:latin typeface="Verdana"/>
                <a:ea typeface="Verdana"/>
                <a:cs typeface="Verdana"/>
                <a:sym typeface="Verdana"/>
              </a:rPr>
              <a:t>willpower</a:t>
            </a:r>
            <a:r>
              <a:rPr lang="fr-FR" sz="1150" b="0" i="0" u="none" strike="noStrike" cap="none">
                <a:solidFill>
                  <a:schemeClr val="lt1"/>
                </a:solidFill>
                <a:latin typeface="Verdana"/>
                <a:ea typeface="Verdana"/>
                <a:cs typeface="Verdana"/>
                <a:sym typeface="Verdana"/>
              </a:rPr>
              <a:t>. Our organization’s final aspiration is to allow them and their family to </a:t>
            </a:r>
            <a:r>
              <a:rPr lang="fr-FR" sz="1150" b="1" i="0" u="none" strike="noStrike" cap="none">
                <a:solidFill>
                  <a:schemeClr val="lt1"/>
                </a:solidFill>
                <a:latin typeface="Verdana"/>
                <a:ea typeface="Verdana"/>
                <a:cs typeface="Verdana"/>
                <a:sym typeface="Verdana"/>
              </a:rPr>
              <a:t>escape poverty</a:t>
            </a:r>
            <a:r>
              <a:rPr lang="fr-FR" sz="1150" b="0" i="0" u="none" strike="noStrike" cap="none">
                <a:solidFill>
                  <a:schemeClr val="lt1"/>
                </a:solidFill>
                <a:latin typeface="Verdana"/>
                <a:ea typeface="Verdana"/>
                <a:cs typeface="Verdana"/>
                <a:sym typeface="Verdana"/>
              </a:rPr>
              <a:t> in a </a:t>
            </a:r>
            <a:r>
              <a:rPr lang="fr-FR" sz="1150" b="1" i="0" u="none" strike="noStrike" cap="none">
                <a:solidFill>
                  <a:schemeClr val="lt1"/>
                </a:solidFill>
                <a:latin typeface="Verdana"/>
                <a:ea typeface="Verdana"/>
                <a:cs typeface="Verdana"/>
                <a:sym typeface="Verdana"/>
              </a:rPr>
              <a:t>sustainable way</a:t>
            </a:r>
            <a:r>
              <a:rPr lang="fr-FR" sz="1150" b="0" i="0" u="none" strike="noStrike" cap="none">
                <a:solidFill>
                  <a:schemeClr val="lt1"/>
                </a:solidFill>
                <a:latin typeface="Verdana"/>
                <a:ea typeface="Verdana"/>
                <a:cs typeface="Verdana"/>
                <a:sym typeface="Verdana"/>
              </a:rPr>
              <a:t>, and contribute to the </a:t>
            </a:r>
            <a:r>
              <a:rPr lang="fr-FR" sz="1150" b="1" i="0" u="none" strike="noStrike" cap="none">
                <a:solidFill>
                  <a:schemeClr val="lt1"/>
                </a:solidFill>
                <a:latin typeface="Verdana"/>
                <a:ea typeface="Verdana"/>
                <a:cs typeface="Verdana"/>
                <a:sym typeface="Verdana"/>
              </a:rPr>
              <a:t>social </a:t>
            </a:r>
            <a:r>
              <a:rPr lang="fr-FR" sz="1150" b="0" i="0" u="none" strike="noStrike" cap="none">
                <a:solidFill>
                  <a:schemeClr val="lt1"/>
                </a:solidFill>
                <a:latin typeface="Verdana"/>
                <a:ea typeface="Verdana"/>
                <a:cs typeface="Verdana"/>
                <a:sym typeface="Verdana"/>
              </a:rPr>
              <a:t>and</a:t>
            </a:r>
            <a:r>
              <a:rPr lang="fr-FR" sz="1150" b="1" i="0" u="none" strike="noStrike" cap="none">
                <a:solidFill>
                  <a:schemeClr val="lt1"/>
                </a:solidFill>
                <a:latin typeface="Verdana"/>
                <a:ea typeface="Verdana"/>
                <a:cs typeface="Verdana"/>
                <a:sym typeface="Verdana"/>
              </a:rPr>
              <a:t> economic development </a:t>
            </a:r>
            <a:r>
              <a:rPr lang="fr-FR" sz="1150" b="0" i="0" u="none" strike="noStrike" cap="none">
                <a:solidFill>
                  <a:schemeClr val="lt1"/>
                </a:solidFill>
                <a:latin typeface="Verdana"/>
                <a:ea typeface="Verdana"/>
                <a:cs typeface="Verdana"/>
                <a:sym typeface="Verdana"/>
              </a:rPr>
              <a:t>of their country. Passerelles numériques operates in 3 Asian countries: </a:t>
            </a:r>
            <a:r>
              <a:rPr lang="fr-FR" sz="1150" b="1" i="0" u="none" strike="noStrike" cap="none">
                <a:solidFill>
                  <a:schemeClr val="lt1"/>
                </a:solidFill>
                <a:latin typeface="Verdana"/>
                <a:ea typeface="Verdana"/>
                <a:cs typeface="Verdana"/>
                <a:sym typeface="Verdana"/>
              </a:rPr>
              <a:t>Cambodi</a:t>
            </a:r>
            <a:r>
              <a:rPr lang="fr-FR" sz="1150" b="0" i="0" u="none" strike="noStrike" cap="none">
                <a:solidFill>
                  <a:schemeClr val="lt1"/>
                </a:solidFill>
                <a:latin typeface="Verdana"/>
                <a:ea typeface="Verdana"/>
                <a:cs typeface="Verdana"/>
                <a:sym typeface="Verdana"/>
              </a:rPr>
              <a:t>a, </a:t>
            </a:r>
            <a:r>
              <a:rPr lang="fr-FR" sz="1150" b="1" i="0" u="none" strike="noStrike" cap="none">
                <a:solidFill>
                  <a:schemeClr val="lt1"/>
                </a:solidFill>
                <a:latin typeface="Verdana"/>
                <a:ea typeface="Verdana"/>
                <a:cs typeface="Verdana"/>
                <a:sym typeface="Verdana"/>
              </a:rPr>
              <a:t>Philippines</a:t>
            </a:r>
            <a:r>
              <a:rPr lang="fr-FR" sz="1150" b="0" i="0" u="none" strike="noStrike" cap="none">
                <a:solidFill>
                  <a:schemeClr val="lt1"/>
                </a:solidFill>
                <a:latin typeface="Verdana"/>
                <a:ea typeface="Verdana"/>
                <a:cs typeface="Verdana"/>
                <a:sym typeface="Verdana"/>
              </a:rPr>
              <a:t> and</a:t>
            </a:r>
            <a:r>
              <a:rPr lang="fr-FR" sz="1150" b="1" i="0" u="none" strike="noStrike" cap="none">
                <a:solidFill>
                  <a:schemeClr val="lt1"/>
                </a:solidFill>
                <a:latin typeface="Verdana"/>
                <a:ea typeface="Verdana"/>
                <a:cs typeface="Verdana"/>
                <a:sym typeface="Verdana"/>
              </a:rPr>
              <a:t> Vietnam</a:t>
            </a:r>
            <a:r>
              <a:rPr lang="fr-FR" sz="1150" b="0" i="0" u="none" strike="noStrike" cap="none">
                <a:solidFill>
                  <a:schemeClr val="lt1"/>
                </a:solidFill>
                <a:latin typeface="Verdana"/>
                <a:ea typeface="Verdana"/>
                <a:cs typeface="Verdana"/>
                <a:sym typeface="Verdana"/>
              </a:rPr>
              <a:t>.</a:t>
            </a:r>
            <a:endParaRPr sz="1150" b="0"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rgbClr val="FFFFFF"/>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rgbClr val="FFFFFF"/>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rgbClr val="FFFFFF"/>
              </a:solidFill>
              <a:latin typeface="Verdana"/>
              <a:ea typeface="Verdana"/>
              <a:cs typeface="Verdana"/>
              <a:sym typeface="Verdana"/>
            </a:endParaRPr>
          </a:p>
        </p:txBody>
      </p:sp>
      <p:sp>
        <p:nvSpPr>
          <p:cNvPr id="161" name="Google Shape;161;p25"/>
          <p:cNvSpPr/>
          <p:nvPr/>
        </p:nvSpPr>
        <p:spPr>
          <a:xfrm rot="-6005595">
            <a:off x="5381259" y="1188003"/>
            <a:ext cx="2601814" cy="166446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NC Timeline">
  <p:cSld name="PNC Timeline">
    <p:spTree>
      <p:nvGrpSpPr>
        <p:cNvPr id="1" name="Shape 162"/>
        <p:cNvGrpSpPr/>
        <p:nvPr/>
      </p:nvGrpSpPr>
      <p:grpSpPr>
        <a:xfrm>
          <a:off x="0" y="0"/>
          <a:ext cx="0" cy="0"/>
          <a:chOff x="0" y="0"/>
          <a:chExt cx="0" cy="0"/>
        </a:xfrm>
      </p:grpSpPr>
      <p:sp>
        <p:nvSpPr>
          <p:cNvPr id="163" name="Google Shape;16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cxnSp>
        <p:nvCxnSpPr>
          <p:cNvPr id="164" name="Google Shape;164;p26"/>
          <p:cNvCxnSpPr/>
          <p:nvPr/>
        </p:nvCxnSpPr>
        <p:spPr>
          <a:xfrm rot="10800000">
            <a:off x="6019675" y="0"/>
            <a:ext cx="12000" cy="5012400"/>
          </a:xfrm>
          <a:prstGeom prst="straightConnector1">
            <a:avLst/>
          </a:prstGeom>
          <a:noFill/>
          <a:ln w="19050" cap="flat" cmpd="sng">
            <a:solidFill>
              <a:srgbClr val="999999"/>
            </a:solidFill>
            <a:prstDash val="solid"/>
            <a:round/>
            <a:headEnd type="none" w="sm" len="sm"/>
            <a:tailEnd type="none" w="sm" len="sm"/>
          </a:ln>
        </p:spPr>
      </p:cxnSp>
      <p:sp>
        <p:nvSpPr>
          <p:cNvPr id="165" name="Google Shape;165;p26"/>
          <p:cNvSpPr/>
          <p:nvPr/>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txBox="1"/>
          <p:nvPr/>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lt1"/>
                </a:solidFill>
                <a:latin typeface="Verdana"/>
                <a:ea typeface="Verdana"/>
                <a:cs typeface="Verdana"/>
                <a:sym typeface="Verdana"/>
              </a:rPr>
              <a:t>Passerelles numériques</a:t>
            </a:r>
            <a:endParaRPr sz="2400" b="0"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lt1"/>
                </a:solidFill>
                <a:latin typeface="Verdana"/>
                <a:ea typeface="Verdana"/>
                <a:cs typeface="Verdana"/>
                <a:sym typeface="Verdana"/>
              </a:rPr>
              <a:t>Cambodia</a:t>
            </a:r>
            <a:endParaRPr sz="2400" b="1" i="0" u="none" strike="noStrike" cap="none">
              <a:solidFill>
                <a:schemeClr val="lt1"/>
              </a:solidFill>
              <a:latin typeface="Verdana"/>
              <a:ea typeface="Verdana"/>
              <a:cs typeface="Verdana"/>
              <a:sym typeface="Verdana"/>
            </a:endParaRPr>
          </a:p>
        </p:txBody>
      </p:sp>
      <p:sp>
        <p:nvSpPr>
          <p:cNvPr id="167" name="Google Shape;167;p26"/>
          <p:cNvSpPr txBox="1"/>
          <p:nvPr/>
        </p:nvSpPr>
        <p:spPr>
          <a:xfrm>
            <a:off x="6311047" y="263531"/>
            <a:ext cx="2385481"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Launch</a:t>
            </a:r>
            <a:r>
              <a:rPr lang="fr-FR" sz="1050" b="0" i="0" u="none" strike="noStrike" cap="none">
                <a:solidFill>
                  <a:schemeClr val="dk1"/>
                </a:solidFill>
                <a:highlight>
                  <a:srgbClr val="FFFFFF"/>
                </a:highlight>
                <a:latin typeface="Verdana"/>
                <a:ea typeface="Verdana"/>
                <a:cs typeface="Verdana"/>
                <a:sym typeface="Verdana"/>
              </a:rPr>
              <a:t> of Passerelles numériques' first program in Phnom Penh, with 25 students. One major in SNA (System &amp; Network Administration)</a:t>
            </a:r>
            <a:endParaRPr sz="1100" b="0" i="0" u="none" strike="noStrike" cap="none">
              <a:solidFill>
                <a:schemeClr val="dk1"/>
              </a:solidFill>
              <a:latin typeface="Verdana"/>
              <a:ea typeface="Verdana"/>
              <a:cs typeface="Verdana"/>
              <a:sym typeface="Verdana"/>
            </a:endParaRPr>
          </a:p>
        </p:txBody>
      </p:sp>
      <p:cxnSp>
        <p:nvCxnSpPr>
          <p:cNvPr id="168" name="Google Shape;168;p26"/>
          <p:cNvCxnSpPr/>
          <p:nvPr/>
        </p:nvCxnSpPr>
        <p:spPr>
          <a:xfrm rot="10800000">
            <a:off x="6024475" y="4036300"/>
            <a:ext cx="0" cy="1158300"/>
          </a:xfrm>
          <a:prstGeom prst="straightConnector1">
            <a:avLst/>
          </a:prstGeom>
          <a:noFill/>
          <a:ln w="19050" cap="flat" cmpd="sng">
            <a:solidFill>
              <a:srgbClr val="FFFFFF"/>
            </a:solidFill>
            <a:prstDash val="solid"/>
            <a:round/>
            <a:headEnd type="none" w="sm" len="sm"/>
            <a:tailEnd type="none" w="sm" len="sm"/>
          </a:ln>
        </p:spPr>
      </p:cxnSp>
      <p:grpSp>
        <p:nvGrpSpPr>
          <p:cNvPr id="169" name="Google Shape;169;p26"/>
          <p:cNvGrpSpPr/>
          <p:nvPr/>
        </p:nvGrpSpPr>
        <p:grpSpPr>
          <a:xfrm>
            <a:off x="5688583" y="226167"/>
            <a:ext cx="1082257" cy="587803"/>
            <a:chOff x="725450" y="1793250"/>
            <a:chExt cx="1198513" cy="678600"/>
          </a:xfrm>
        </p:grpSpPr>
        <p:sp>
          <p:nvSpPr>
            <p:cNvPr id="170" name="Google Shape;170;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71" name="Google Shape;171;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2005</a:t>
              </a:r>
              <a:endParaRPr sz="1100" b="1" i="0" u="none" strike="noStrike" cap="none">
                <a:solidFill>
                  <a:srgbClr val="FFFFFF"/>
                </a:solidFill>
                <a:latin typeface="Verdana"/>
                <a:ea typeface="Verdana"/>
                <a:cs typeface="Verdana"/>
                <a:sym typeface="Verdana"/>
              </a:endParaRPr>
            </a:p>
          </p:txBody>
        </p:sp>
      </p:grpSp>
      <p:grpSp>
        <p:nvGrpSpPr>
          <p:cNvPr id="172" name="Google Shape;172;p26"/>
          <p:cNvGrpSpPr/>
          <p:nvPr/>
        </p:nvGrpSpPr>
        <p:grpSpPr>
          <a:xfrm>
            <a:off x="5688583" y="925471"/>
            <a:ext cx="1082257" cy="587803"/>
            <a:chOff x="725450" y="1793250"/>
            <a:chExt cx="1198513" cy="678600"/>
          </a:xfrm>
        </p:grpSpPr>
        <p:sp>
          <p:nvSpPr>
            <p:cNvPr id="173" name="Google Shape;173;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74" name="Google Shape;174;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2007</a:t>
              </a:r>
              <a:endParaRPr sz="1100" b="1" i="0" u="none" strike="noStrike" cap="none">
                <a:solidFill>
                  <a:srgbClr val="FFFFFF"/>
                </a:solidFill>
                <a:latin typeface="Verdana"/>
                <a:ea typeface="Verdana"/>
                <a:cs typeface="Verdana"/>
                <a:sym typeface="Verdana"/>
              </a:endParaRPr>
            </a:p>
          </p:txBody>
        </p:sp>
      </p:grpSp>
      <p:grpSp>
        <p:nvGrpSpPr>
          <p:cNvPr id="175" name="Google Shape;175;p26"/>
          <p:cNvGrpSpPr/>
          <p:nvPr/>
        </p:nvGrpSpPr>
        <p:grpSpPr>
          <a:xfrm>
            <a:off x="5688583" y="1624763"/>
            <a:ext cx="1082257" cy="587803"/>
            <a:chOff x="725450" y="1793250"/>
            <a:chExt cx="1198513" cy="678600"/>
          </a:xfrm>
        </p:grpSpPr>
        <p:sp>
          <p:nvSpPr>
            <p:cNvPr id="176" name="Google Shape;176;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77" name="Google Shape;177;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2009</a:t>
              </a:r>
              <a:endParaRPr sz="1100" b="1" i="0" u="none" strike="noStrike" cap="none">
                <a:solidFill>
                  <a:srgbClr val="FFFFFF"/>
                </a:solidFill>
                <a:latin typeface="Verdana"/>
                <a:ea typeface="Verdana"/>
                <a:cs typeface="Verdana"/>
                <a:sym typeface="Verdana"/>
              </a:endParaRPr>
            </a:p>
          </p:txBody>
        </p:sp>
      </p:grpSp>
      <p:grpSp>
        <p:nvGrpSpPr>
          <p:cNvPr id="178" name="Google Shape;178;p26"/>
          <p:cNvGrpSpPr/>
          <p:nvPr/>
        </p:nvGrpSpPr>
        <p:grpSpPr>
          <a:xfrm>
            <a:off x="5688583" y="2324077"/>
            <a:ext cx="1082257" cy="587803"/>
            <a:chOff x="725450" y="1793250"/>
            <a:chExt cx="1198513" cy="678600"/>
          </a:xfrm>
        </p:grpSpPr>
        <p:sp>
          <p:nvSpPr>
            <p:cNvPr id="179" name="Google Shape;179;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80" name="Google Shape;180;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2011</a:t>
              </a:r>
              <a:endParaRPr sz="1100" b="1" i="0" u="none" strike="noStrike" cap="none">
                <a:solidFill>
                  <a:srgbClr val="FFFFFF"/>
                </a:solidFill>
                <a:latin typeface="Verdana"/>
                <a:ea typeface="Verdana"/>
                <a:cs typeface="Verdana"/>
                <a:sym typeface="Verdana"/>
              </a:endParaRPr>
            </a:p>
          </p:txBody>
        </p:sp>
      </p:grpSp>
      <p:grpSp>
        <p:nvGrpSpPr>
          <p:cNvPr id="181" name="Google Shape;181;p26"/>
          <p:cNvGrpSpPr/>
          <p:nvPr/>
        </p:nvGrpSpPr>
        <p:grpSpPr>
          <a:xfrm>
            <a:off x="5688597" y="3023397"/>
            <a:ext cx="1082257" cy="587803"/>
            <a:chOff x="725450" y="1793250"/>
            <a:chExt cx="1198513" cy="678600"/>
          </a:xfrm>
        </p:grpSpPr>
        <p:sp>
          <p:nvSpPr>
            <p:cNvPr id="182" name="Google Shape;182;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83" name="Google Shape;183;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2014</a:t>
              </a:r>
              <a:endParaRPr sz="1100" b="1" i="0" u="none" strike="noStrike" cap="none">
                <a:solidFill>
                  <a:srgbClr val="FFFFFF"/>
                </a:solidFill>
                <a:latin typeface="Verdana"/>
                <a:ea typeface="Verdana"/>
                <a:cs typeface="Verdana"/>
                <a:sym typeface="Verdana"/>
              </a:endParaRPr>
            </a:p>
          </p:txBody>
        </p:sp>
      </p:grpSp>
      <p:grpSp>
        <p:nvGrpSpPr>
          <p:cNvPr id="184" name="Google Shape;184;p26"/>
          <p:cNvGrpSpPr/>
          <p:nvPr/>
        </p:nvGrpSpPr>
        <p:grpSpPr>
          <a:xfrm>
            <a:off x="5688597" y="3722700"/>
            <a:ext cx="1082257" cy="587803"/>
            <a:chOff x="725450" y="1793250"/>
            <a:chExt cx="1198513" cy="678600"/>
          </a:xfrm>
        </p:grpSpPr>
        <p:sp>
          <p:nvSpPr>
            <p:cNvPr id="185" name="Google Shape;185;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86" name="Google Shape;186;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2015</a:t>
              </a:r>
              <a:endParaRPr sz="1100" b="1" i="0" u="none" strike="noStrike" cap="none">
                <a:solidFill>
                  <a:srgbClr val="FFFFFF"/>
                </a:solidFill>
                <a:latin typeface="Verdana"/>
                <a:ea typeface="Verdana"/>
                <a:cs typeface="Verdana"/>
                <a:sym typeface="Verdana"/>
              </a:endParaRPr>
            </a:p>
          </p:txBody>
        </p:sp>
      </p:grpSp>
      <p:grpSp>
        <p:nvGrpSpPr>
          <p:cNvPr id="187" name="Google Shape;187;p26"/>
          <p:cNvGrpSpPr/>
          <p:nvPr/>
        </p:nvGrpSpPr>
        <p:grpSpPr>
          <a:xfrm>
            <a:off x="5688597" y="4421992"/>
            <a:ext cx="1082257" cy="587803"/>
            <a:chOff x="725450" y="1793250"/>
            <a:chExt cx="1198513" cy="678600"/>
          </a:xfrm>
        </p:grpSpPr>
        <p:sp>
          <p:nvSpPr>
            <p:cNvPr id="188" name="Google Shape;188;p26"/>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189" name="Google Shape;189;p26"/>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2016</a:t>
              </a:r>
              <a:endParaRPr sz="1100" b="1" i="0" u="none" strike="noStrike" cap="none">
                <a:solidFill>
                  <a:srgbClr val="FFFFFF"/>
                </a:solidFill>
                <a:latin typeface="Verdana"/>
                <a:ea typeface="Verdana"/>
                <a:cs typeface="Verdana"/>
                <a:sym typeface="Verdana"/>
              </a:endParaRPr>
            </a:p>
          </p:txBody>
        </p:sp>
      </p:grpSp>
      <p:sp>
        <p:nvSpPr>
          <p:cNvPr id="190" name="Google Shape;190;p26"/>
          <p:cNvSpPr txBox="1"/>
          <p:nvPr/>
        </p:nvSpPr>
        <p:spPr>
          <a:xfrm>
            <a:off x="6310052" y="964547"/>
            <a:ext cx="2182800"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Inauguration</a:t>
            </a:r>
            <a:r>
              <a:rPr lang="fr-FR" sz="1050" b="0" i="0" u="none" strike="noStrike" cap="none">
                <a:solidFill>
                  <a:schemeClr val="dk1"/>
                </a:solidFill>
                <a:highlight>
                  <a:srgbClr val="FFFFFF"/>
                </a:highlight>
                <a:latin typeface="Verdana"/>
                <a:ea typeface="Verdana"/>
                <a:cs typeface="Verdana"/>
                <a:sym typeface="Verdana"/>
              </a:rPr>
              <a:t> of PNC building and </a:t>
            </a:r>
            <a:r>
              <a:rPr lang="fr-FR" sz="1050" b="1" i="0" u="none" strike="noStrike" cap="none">
                <a:solidFill>
                  <a:schemeClr val="dk1"/>
                </a:solidFill>
                <a:highlight>
                  <a:srgbClr val="FFFFFF"/>
                </a:highlight>
                <a:latin typeface="Verdana"/>
                <a:ea typeface="Verdana"/>
                <a:cs typeface="Verdana"/>
                <a:sym typeface="Verdana"/>
              </a:rPr>
              <a:t>1st graduation</a:t>
            </a:r>
            <a:r>
              <a:rPr lang="fr-FR" sz="1050" b="0" i="0" u="none" strike="noStrike" cap="none">
                <a:solidFill>
                  <a:schemeClr val="dk1"/>
                </a:solidFill>
                <a:highlight>
                  <a:srgbClr val="FFFFFF"/>
                </a:highlight>
                <a:latin typeface="Verdana"/>
                <a:ea typeface="Verdana"/>
                <a:cs typeface="Verdana"/>
                <a:sym typeface="Verdana"/>
              </a:rPr>
              <a:t> </a:t>
            </a:r>
            <a:endParaRPr sz="1100" b="0" i="0" u="none" strike="noStrike" cap="none">
              <a:solidFill>
                <a:schemeClr val="dk1"/>
              </a:solidFill>
              <a:latin typeface="Verdana"/>
              <a:ea typeface="Verdana"/>
              <a:cs typeface="Verdana"/>
              <a:sym typeface="Verdana"/>
            </a:endParaRPr>
          </a:p>
        </p:txBody>
      </p:sp>
      <p:sp>
        <p:nvSpPr>
          <p:cNvPr id="191" name="Google Shape;191;p26"/>
          <p:cNvSpPr txBox="1"/>
          <p:nvPr/>
        </p:nvSpPr>
        <p:spPr>
          <a:xfrm>
            <a:off x="6315541" y="1583791"/>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Launch of a second major</a:t>
            </a:r>
            <a:r>
              <a:rPr lang="fr-FR" sz="1050" b="0" i="0" u="none" strike="noStrike" cap="none">
                <a:solidFill>
                  <a:schemeClr val="dk1"/>
                </a:solidFill>
                <a:highlight>
                  <a:srgbClr val="FFFFFF"/>
                </a:highlight>
                <a:latin typeface="Verdana"/>
                <a:ea typeface="Verdana"/>
                <a:cs typeface="Verdana"/>
                <a:sym typeface="Verdana"/>
              </a:rPr>
              <a:t>: WEP (Web Programming)</a:t>
            </a:r>
            <a:endParaRPr sz="1100" b="0" i="0" u="none" strike="noStrike" cap="none">
              <a:solidFill>
                <a:schemeClr val="dk1"/>
              </a:solidFill>
              <a:latin typeface="Verdana"/>
              <a:ea typeface="Verdana"/>
              <a:cs typeface="Verdana"/>
              <a:sym typeface="Verdana"/>
            </a:endParaRPr>
          </a:p>
        </p:txBody>
      </p:sp>
      <p:sp>
        <p:nvSpPr>
          <p:cNvPr id="192" name="Google Shape;192;p26"/>
          <p:cNvSpPr txBox="1"/>
          <p:nvPr/>
        </p:nvSpPr>
        <p:spPr>
          <a:xfrm>
            <a:off x="6319780" y="2478007"/>
            <a:ext cx="2561400" cy="37795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For the 1st time, a total of </a:t>
            </a:r>
            <a:r>
              <a:rPr lang="fr-FR" sz="1050" b="1" i="0" u="none" strike="noStrike" cap="none">
                <a:solidFill>
                  <a:schemeClr val="dk1"/>
                </a:solidFill>
                <a:highlight>
                  <a:srgbClr val="FFFFFF"/>
                </a:highlight>
                <a:latin typeface="Verdana"/>
                <a:ea typeface="Verdana"/>
                <a:cs typeface="Verdana"/>
                <a:sym typeface="Verdana"/>
              </a:rPr>
              <a:t>100 students join our 2-year program</a:t>
            </a:r>
            <a:endParaRPr/>
          </a:p>
          <a:p>
            <a:pPr marL="0" marR="0" lvl="0" indent="0" algn="l" rtl="0">
              <a:lnSpc>
                <a:spcPct val="100000"/>
              </a:lnSpc>
              <a:spcBef>
                <a:spcPts val="320"/>
              </a:spcBef>
              <a:spcAft>
                <a:spcPts val="0"/>
              </a:spcAft>
              <a:buClr>
                <a:srgbClr val="000000"/>
              </a:buClr>
              <a:buSzPts val="1050"/>
              <a:buFont typeface="Arial"/>
              <a:buNone/>
            </a:pPr>
            <a:endParaRPr sz="1050" b="0" i="0" u="none" strike="noStrike" cap="none">
              <a:solidFill>
                <a:schemeClr val="dk1"/>
              </a:solidFill>
              <a:highlight>
                <a:srgbClr val="FFFFFF"/>
              </a:highlight>
              <a:latin typeface="Verdana"/>
              <a:ea typeface="Verdana"/>
              <a:cs typeface="Verdana"/>
              <a:sym typeface="Verdana"/>
            </a:endParaRPr>
          </a:p>
        </p:txBody>
      </p:sp>
      <p:sp>
        <p:nvSpPr>
          <p:cNvPr id="193" name="Google Shape;193;p26"/>
          <p:cNvSpPr txBox="1"/>
          <p:nvPr/>
        </p:nvSpPr>
        <p:spPr>
          <a:xfrm>
            <a:off x="6330503" y="2964132"/>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PNC’s </a:t>
            </a:r>
            <a:r>
              <a:rPr lang="fr-FR" sz="1050" b="1" i="0" u="none" strike="noStrike" cap="none">
                <a:solidFill>
                  <a:schemeClr val="dk1"/>
                </a:solidFill>
                <a:highlight>
                  <a:srgbClr val="FFFFFF"/>
                </a:highlight>
                <a:latin typeface="Verdana"/>
                <a:ea typeface="Verdana"/>
                <a:cs typeface="Verdana"/>
                <a:sym typeface="Verdana"/>
              </a:rPr>
              <a:t>1st Career Forum</a:t>
            </a:r>
            <a:endParaRPr sz="1050" b="1" i="0" u="none" strike="noStrike" cap="none">
              <a:solidFill>
                <a:schemeClr val="dk1"/>
              </a:solidFill>
              <a:latin typeface="Verdana"/>
              <a:ea typeface="Verdana"/>
              <a:cs typeface="Verdana"/>
              <a:sym typeface="Verdana"/>
            </a:endParaRPr>
          </a:p>
        </p:txBody>
      </p:sp>
      <p:sp>
        <p:nvSpPr>
          <p:cNvPr id="194" name="Google Shape;194;p26"/>
          <p:cNvSpPr txBox="1"/>
          <p:nvPr/>
        </p:nvSpPr>
        <p:spPr>
          <a:xfrm>
            <a:off x="6319780" y="3695511"/>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rgbClr val="FFFFFF"/>
                </a:solidFill>
                <a:latin typeface="Verdana"/>
                <a:ea typeface="Verdana"/>
                <a:cs typeface="Verdana"/>
                <a:sym typeface="Verdana"/>
              </a:rPr>
              <a:t>PNC celebrates its </a:t>
            </a:r>
            <a:r>
              <a:rPr lang="fr-FR" sz="1050" b="1" i="0" u="none" strike="noStrike" cap="none">
                <a:solidFill>
                  <a:srgbClr val="FFFFFF"/>
                </a:solidFill>
                <a:latin typeface="Verdana"/>
                <a:ea typeface="Verdana"/>
                <a:cs typeface="Verdana"/>
                <a:sym typeface="Verdana"/>
              </a:rPr>
              <a:t>ten years anniversary</a:t>
            </a:r>
            <a:endParaRPr sz="1050" b="1" i="0" u="none" strike="noStrike" cap="none">
              <a:solidFill>
                <a:srgbClr val="FFFFFF"/>
              </a:solidFill>
              <a:latin typeface="Verdana"/>
              <a:ea typeface="Verdana"/>
              <a:cs typeface="Verdana"/>
              <a:sym typeface="Verdana"/>
            </a:endParaRPr>
          </a:p>
        </p:txBody>
      </p:sp>
      <p:sp>
        <p:nvSpPr>
          <p:cNvPr id="195" name="Google Shape;195;p26"/>
          <p:cNvSpPr txBox="1"/>
          <p:nvPr/>
        </p:nvSpPr>
        <p:spPr>
          <a:xfrm>
            <a:off x="6319780" y="4396659"/>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rgbClr val="FFFFFF"/>
                </a:solidFill>
                <a:latin typeface="Verdana"/>
                <a:ea typeface="Verdana"/>
                <a:cs typeface="Verdana"/>
                <a:sym typeface="Verdana"/>
              </a:rPr>
              <a:t>Launch of the ‘Openh’ Project</a:t>
            </a:r>
            <a:r>
              <a:rPr lang="fr-FR" sz="1050" b="0" i="0" u="none" strike="noStrike" cap="none">
                <a:solidFill>
                  <a:srgbClr val="FFFFFF"/>
                </a:solidFill>
                <a:latin typeface="Verdana"/>
                <a:ea typeface="Verdana"/>
                <a:cs typeface="Verdana"/>
                <a:sym typeface="Verdana"/>
              </a:rPr>
              <a:t>, a vast program to update the curriculum of the 2-year training</a:t>
            </a:r>
            <a:endParaRPr sz="1050" b="0" i="0" u="none" strike="noStrike" cap="none">
              <a:solidFill>
                <a:srgbClr val="FFFFFF"/>
              </a:solidFill>
              <a:latin typeface="Verdana"/>
              <a:ea typeface="Verdana"/>
              <a:cs typeface="Verdana"/>
              <a:sym typeface="Verdana"/>
            </a:endParaRPr>
          </a:p>
        </p:txBody>
      </p:sp>
      <p:pic>
        <p:nvPicPr>
          <p:cNvPr id="196" name="Google Shape;196;p26"/>
          <p:cNvPicPr preferRelativeResize="0"/>
          <p:nvPr/>
        </p:nvPicPr>
        <p:blipFill rotWithShape="1">
          <a:blip r:embed="rId2">
            <a:alphaModFix/>
          </a:blip>
          <a:srcRect/>
          <a:stretch/>
        </p:blipFill>
        <p:spPr>
          <a:xfrm>
            <a:off x="0" y="510"/>
            <a:ext cx="5314472" cy="3759054"/>
          </a:xfrm>
          <a:prstGeom prst="rect">
            <a:avLst/>
          </a:prstGeom>
          <a:noFill/>
          <a:ln>
            <a:noFill/>
          </a:ln>
        </p:spPr>
      </p:pic>
      <p:sp>
        <p:nvSpPr>
          <p:cNvPr id="197" name="Google Shape;197;p26"/>
          <p:cNvSpPr/>
          <p:nvPr/>
        </p:nvSpPr>
        <p:spPr>
          <a:xfrm rot="8202143">
            <a:off x="2200121" y="1958787"/>
            <a:ext cx="914230" cy="270782"/>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txBox="1"/>
          <p:nvPr/>
        </p:nvSpPr>
        <p:spPr>
          <a:xfrm>
            <a:off x="2478190" y="1219424"/>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rgbClr val="FF9933"/>
                </a:solidFill>
                <a:latin typeface="Verdana"/>
                <a:ea typeface="Verdana"/>
                <a:cs typeface="Verdana"/>
                <a:sym typeface="Verdana"/>
              </a:rPr>
              <a:t>Phnom Penh</a:t>
            </a:r>
            <a:endParaRPr sz="1050" b="1" i="0" u="none" strike="noStrike" cap="none">
              <a:solidFill>
                <a:srgbClr val="FF9933"/>
              </a:solidFill>
              <a:latin typeface="Verdana"/>
              <a:ea typeface="Verdana"/>
              <a:cs typeface="Verdana"/>
              <a:sym typeface="Verdana"/>
            </a:endParaRPr>
          </a:p>
        </p:txBody>
      </p:sp>
      <p:pic>
        <p:nvPicPr>
          <p:cNvPr id="199" name="Google Shape;199;p26"/>
          <p:cNvPicPr preferRelativeResize="0"/>
          <p:nvPr/>
        </p:nvPicPr>
        <p:blipFill rotWithShape="1">
          <a:blip r:embed="rId3">
            <a:alphaModFix/>
          </a:blip>
          <a:srcRect/>
          <a:stretch/>
        </p:blipFill>
        <p:spPr>
          <a:xfrm>
            <a:off x="8503600" y="109125"/>
            <a:ext cx="509099" cy="509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NP Timeline">
  <p:cSld name="PNP Timeline">
    <p:spTree>
      <p:nvGrpSpPr>
        <p:cNvPr id="1" name="Shape 200"/>
        <p:cNvGrpSpPr/>
        <p:nvPr/>
      </p:nvGrpSpPr>
      <p:grpSpPr>
        <a:xfrm>
          <a:off x="0" y="0"/>
          <a:ext cx="0" cy="0"/>
          <a:chOff x="0" y="0"/>
          <a:chExt cx="0" cy="0"/>
        </a:xfrm>
      </p:grpSpPr>
      <p:sp>
        <p:nvSpPr>
          <p:cNvPr id="201" name="Google Shape;20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cxnSp>
        <p:nvCxnSpPr>
          <p:cNvPr id="202" name="Google Shape;202;p27"/>
          <p:cNvCxnSpPr/>
          <p:nvPr/>
        </p:nvCxnSpPr>
        <p:spPr>
          <a:xfrm rot="10800000">
            <a:off x="6019675" y="0"/>
            <a:ext cx="12000" cy="5012400"/>
          </a:xfrm>
          <a:prstGeom prst="straightConnector1">
            <a:avLst/>
          </a:prstGeom>
          <a:noFill/>
          <a:ln w="19050" cap="flat" cmpd="sng">
            <a:solidFill>
              <a:srgbClr val="999999"/>
            </a:solidFill>
            <a:prstDash val="solid"/>
            <a:round/>
            <a:headEnd type="none" w="sm" len="sm"/>
            <a:tailEnd type="none" w="sm" len="sm"/>
          </a:ln>
        </p:spPr>
      </p:cxnSp>
      <p:sp>
        <p:nvSpPr>
          <p:cNvPr id="203" name="Google Shape;203;p27"/>
          <p:cNvSpPr/>
          <p:nvPr/>
        </p:nvSpPr>
        <p:spPr>
          <a:xfrm>
            <a:off x="0" y="3722725"/>
            <a:ext cx="9144000" cy="14208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7"/>
          <p:cNvSpPr txBox="1"/>
          <p:nvPr/>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lt1"/>
                </a:solidFill>
                <a:latin typeface="Verdana"/>
                <a:ea typeface="Verdana"/>
                <a:cs typeface="Verdana"/>
                <a:sym typeface="Verdana"/>
              </a:rPr>
              <a:t>Passerelles numériques</a:t>
            </a:r>
            <a:endParaRPr sz="2400" b="0"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lt1"/>
                </a:solidFill>
                <a:latin typeface="Verdana"/>
                <a:ea typeface="Verdana"/>
                <a:cs typeface="Verdana"/>
                <a:sym typeface="Verdana"/>
              </a:rPr>
              <a:t>Philippines</a:t>
            </a:r>
            <a:endParaRPr sz="2400" b="1" i="0" u="none" strike="noStrike" cap="none">
              <a:solidFill>
                <a:schemeClr val="lt1"/>
              </a:solidFill>
              <a:latin typeface="Verdana"/>
              <a:ea typeface="Verdana"/>
              <a:cs typeface="Verdana"/>
              <a:sym typeface="Verdana"/>
            </a:endParaRPr>
          </a:p>
        </p:txBody>
      </p:sp>
      <p:grpSp>
        <p:nvGrpSpPr>
          <p:cNvPr id="205" name="Google Shape;205;p27"/>
          <p:cNvGrpSpPr/>
          <p:nvPr/>
        </p:nvGrpSpPr>
        <p:grpSpPr>
          <a:xfrm>
            <a:off x="5688583" y="226167"/>
            <a:ext cx="1082257" cy="587803"/>
            <a:chOff x="725450" y="1793250"/>
            <a:chExt cx="1198513" cy="678600"/>
          </a:xfrm>
        </p:grpSpPr>
        <p:sp>
          <p:nvSpPr>
            <p:cNvPr id="206" name="Google Shape;206;p27"/>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07" name="Google Shape;207;p27"/>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2009</a:t>
              </a:r>
              <a:endParaRPr sz="1100" b="1" i="0" u="none" strike="noStrike" cap="none">
                <a:solidFill>
                  <a:srgbClr val="FFFFFF"/>
                </a:solidFill>
                <a:latin typeface="Verdana"/>
                <a:ea typeface="Verdana"/>
                <a:cs typeface="Verdana"/>
                <a:sym typeface="Verdana"/>
              </a:endParaRPr>
            </a:p>
          </p:txBody>
        </p:sp>
      </p:grpSp>
      <p:grpSp>
        <p:nvGrpSpPr>
          <p:cNvPr id="208" name="Google Shape;208;p27"/>
          <p:cNvGrpSpPr/>
          <p:nvPr/>
        </p:nvGrpSpPr>
        <p:grpSpPr>
          <a:xfrm>
            <a:off x="5688583" y="925471"/>
            <a:ext cx="1082257" cy="587803"/>
            <a:chOff x="725450" y="1793250"/>
            <a:chExt cx="1198513" cy="678600"/>
          </a:xfrm>
        </p:grpSpPr>
        <p:sp>
          <p:nvSpPr>
            <p:cNvPr id="209" name="Google Shape;209;p27"/>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10" name="Google Shape;210;p27"/>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2012</a:t>
              </a:r>
              <a:endParaRPr sz="1100" b="1" i="0" u="none" strike="noStrike" cap="none">
                <a:solidFill>
                  <a:srgbClr val="FFFFFF"/>
                </a:solidFill>
                <a:latin typeface="Verdana"/>
                <a:ea typeface="Verdana"/>
                <a:cs typeface="Verdana"/>
                <a:sym typeface="Verdana"/>
              </a:endParaRPr>
            </a:p>
          </p:txBody>
        </p:sp>
      </p:grpSp>
      <p:grpSp>
        <p:nvGrpSpPr>
          <p:cNvPr id="211" name="Google Shape;211;p27"/>
          <p:cNvGrpSpPr/>
          <p:nvPr/>
        </p:nvGrpSpPr>
        <p:grpSpPr>
          <a:xfrm>
            <a:off x="5688583" y="1624763"/>
            <a:ext cx="1082257" cy="587803"/>
            <a:chOff x="725450" y="1793250"/>
            <a:chExt cx="1198513" cy="678600"/>
          </a:xfrm>
        </p:grpSpPr>
        <p:sp>
          <p:nvSpPr>
            <p:cNvPr id="212" name="Google Shape;212;p27"/>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13" name="Google Shape;213;p27"/>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2013</a:t>
              </a:r>
              <a:endParaRPr sz="1100" b="1" i="0" u="none" strike="noStrike" cap="none">
                <a:solidFill>
                  <a:srgbClr val="FFFFFF"/>
                </a:solidFill>
                <a:latin typeface="Verdana"/>
                <a:ea typeface="Verdana"/>
                <a:cs typeface="Verdana"/>
                <a:sym typeface="Verdana"/>
              </a:endParaRPr>
            </a:p>
          </p:txBody>
        </p:sp>
      </p:grpSp>
      <p:grpSp>
        <p:nvGrpSpPr>
          <p:cNvPr id="214" name="Google Shape;214;p27"/>
          <p:cNvGrpSpPr/>
          <p:nvPr/>
        </p:nvGrpSpPr>
        <p:grpSpPr>
          <a:xfrm>
            <a:off x="5688583" y="2324077"/>
            <a:ext cx="1082257" cy="587803"/>
            <a:chOff x="725450" y="1793250"/>
            <a:chExt cx="1198513" cy="678600"/>
          </a:xfrm>
        </p:grpSpPr>
        <p:sp>
          <p:nvSpPr>
            <p:cNvPr id="215" name="Google Shape;215;p27"/>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16" name="Google Shape;216;p27"/>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2014</a:t>
              </a:r>
              <a:endParaRPr sz="1100" b="1" i="0" u="none" strike="noStrike" cap="none">
                <a:solidFill>
                  <a:srgbClr val="FFFFFF"/>
                </a:solidFill>
                <a:latin typeface="Verdana"/>
                <a:ea typeface="Verdana"/>
                <a:cs typeface="Verdana"/>
                <a:sym typeface="Verdana"/>
              </a:endParaRPr>
            </a:p>
          </p:txBody>
        </p:sp>
      </p:grpSp>
      <p:grpSp>
        <p:nvGrpSpPr>
          <p:cNvPr id="217" name="Google Shape;217;p27"/>
          <p:cNvGrpSpPr/>
          <p:nvPr/>
        </p:nvGrpSpPr>
        <p:grpSpPr>
          <a:xfrm>
            <a:off x="5688597" y="3023397"/>
            <a:ext cx="1082257" cy="587803"/>
            <a:chOff x="725450" y="1793250"/>
            <a:chExt cx="1198513" cy="678600"/>
          </a:xfrm>
        </p:grpSpPr>
        <p:sp>
          <p:nvSpPr>
            <p:cNvPr id="218" name="Google Shape;218;p27"/>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19" name="Google Shape;219;p27"/>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2015</a:t>
              </a:r>
              <a:endParaRPr sz="1100" b="1" i="0" u="none" strike="noStrike" cap="none">
                <a:solidFill>
                  <a:srgbClr val="FFFFFF"/>
                </a:solidFill>
                <a:latin typeface="Verdana"/>
                <a:ea typeface="Verdana"/>
                <a:cs typeface="Verdana"/>
                <a:sym typeface="Verdana"/>
              </a:endParaRPr>
            </a:p>
          </p:txBody>
        </p:sp>
      </p:grpSp>
      <p:sp>
        <p:nvSpPr>
          <p:cNvPr id="220" name="Google Shape;220;p27"/>
          <p:cNvSpPr txBox="1"/>
          <p:nvPr/>
        </p:nvSpPr>
        <p:spPr>
          <a:xfrm>
            <a:off x="6320800" y="1003525"/>
            <a:ext cx="2418300"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1st graduation</a:t>
            </a:r>
            <a:r>
              <a:rPr lang="fr-FR" sz="1050" b="0" i="0" u="none" strike="noStrike" cap="none">
                <a:solidFill>
                  <a:schemeClr val="dk1"/>
                </a:solidFill>
                <a:highlight>
                  <a:srgbClr val="FFFFFF"/>
                </a:highlight>
                <a:latin typeface="Verdana"/>
                <a:ea typeface="Verdana"/>
                <a:cs typeface="Verdana"/>
                <a:sym typeface="Verdana"/>
              </a:rPr>
              <a:t> of 24 students</a:t>
            </a:r>
            <a:endParaRPr sz="1100" b="0" i="0" u="none" strike="noStrike" cap="none">
              <a:solidFill>
                <a:schemeClr val="dk1"/>
              </a:solidFill>
              <a:latin typeface="Verdana"/>
              <a:ea typeface="Verdana"/>
              <a:cs typeface="Verdana"/>
              <a:sym typeface="Verdana"/>
            </a:endParaRPr>
          </a:p>
        </p:txBody>
      </p:sp>
      <p:sp>
        <p:nvSpPr>
          <p:cNvPr id="221" name="Google Shape;221;p27"/>
          <p:cNvSpPr txBox="1"/>
          <p:nvPr/>
        </p:nvSpPr>
        <p:spPr>
          <a:xfrm>
            <a:off x="6319780" y="1605719"/>
            <a:ext cx="26919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For the 1st time, a total of </a:t>
            </a:r>
            <a:r>
              <a:rPr lang="fr-FR" sz="1050" b="1" i="0" u="none" strike="noStrike" cap="none">
                <a:solidFill>
                  <a:schemeClr val="dk1"/>
                </a:solidFill>
                <a:highlight>
                  <a:srgbClr val="FFFFFF"/>
                </a:highlight>
                <a:latin typeface="Verdana"/>
                <a:ea typeface="Verdana"/>
                <a:cs typeface="Verdana"/>
                <a:sym typeface="Verdana"/>
              </a:rPr>
              <a:t>90 students join our program</a:t>
            </a:r>
            <a:endParaRPr sz="1100" b="1" i="0" u="none" strike="noStrike" cap="none">
              <a:solidFill>
                <a:schemeClr val="dk1"/>
              </a:solidFill>
              <a:latin typeface="Verdana"/>
              <a:ea typeface="Verdana"/>
              <a:cs typeface="Verdana"/>
              <a:sym typeface="Verdana"/>
            </a:endParaRPr>
          </a:p>
        </p:txBody>
      </p:sp>
      <p:sp>
        <p:nvSpPr>
          <p:cNvPr id="222" name="Google Shape;222;p27"/>
          <p:cNvSpPr txBox="1"/>
          <p:nvPr/>
        </p:nvSpPr>
        <p:spPr>
          <a:xfrm>
            <a:off x="6330503" y="2324128"/>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PNP celebrates its </a:t>
            </a:r>
            <a:r>
              <a:rPr lang="fr-FR" sz="1050" b="1" i="0" u="none" strike="noStrike" cap="none">
                <a:solidFill>
                  <a:schemeClr val="dk1"/>
                </a:solidFill>
                <a:highlight>
                  <a:srgbClr val="FFFFFF"/>
                </a:highlight>
                <a:latin typeface="Verdana"/>
                <a:ea typeface="Verdana"/>
                <a:cs typeface="Verdana"/>
                <a:sym typeface="Verdana"/>
              </a:rPr>
              <a:t>5-year anniversary</a:t>
            </a:r>
            <a:endParaRPr sz="1050" b="1" i="0" u="none" strike="noStrike" cap="none">
              <a:solidFill>
                <a:schemeClr val="dk1"/>
              </a:solidFill>
              <a:latin typeface="Verdana"/>
              <a:ea typeface="Verdana"/>
              <a:cs typeface="Verdana"/>
              <a:sym typeface="Verdana"/>
            </a:endParaRPr>
          </a:p>
        </p:txBody>
      </p:sp>
      <p:sp>
        <p:nvSpPr>
          <p:cNvPr id="223" name="Google Shape;223;p27"/>
          <p:cNvSpPr txBox="1"/>
          <p:nvPr/>
        </p:nvSpPr>
        <p:spPr>
          <a:xfrm>
            <a:off x="6319780" y="2993307"/>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Launch of an </a:t>
            </a:r>
            <a:r>
              <a:rPr lang="fr-FR" sz="1050" b="1" i="0" u="none" strike="noStrike" cap="none">
                <a:solidFill>
                  <a:schemeClr val="dk1"/>
                </a:solidFill>
                <a:highlight>
                  <a:srgbClr val="FFFFFF"/>
                </a:highlight>
                <a:latin typeface="Verdana"/>
                <a:ea typeface="Verdana"/>
                <a:cs typeface="Verdana"/>
                <a:sym typeface="Verdana"/>
              </a:rPr>
              <a:t>innovative new program </a:t>
            </a:r>
            <a:r>
              <a:rPr lang="fr-FR" sz="1050" b="0" i="0" u="none" strike="noStrike" cap="none">
                <a:solidFill>
                  <a:schemeClr val="dk1"/>
                </a:solidFill>
                <a:highlight>
                  <a:srgbClr val="FFFFFF"/>
                </a:highlight>
                <a:latin typeface="Verdana"/>
                <a:ea typeface="Verdana"/>
                <a:cs typeface="Verdana"/>
                <a:sym typeface="Verdana"/>
              </a:rPr>
              <a:t>with a pilot class (47 students)</a:t>
            </a:r>
            <a:endParaRPr sz="1050" b="1" i="0" u="none" strike="noStrike" cap="none">
              <a:solidFill>
                <a:schemeClr val="dk1"/>
              </a:solidFill>
              <a:latin typeface="Verdana"/>
              <a:ea typeface="Verdana"/>
              <a:cs typeface="Verdana"/>
              <a:sym typeface="Verdana"/>
            </a:endParaRPr>
          </a:p>
        </p:txBody>
      </p:sp>
      <p:pic>
        <p:nvPicPr>
          <p:cNvPr id="224" name="Google Shape;224;p27"/>
          <p:cNvPicPr preferRelativeResize="0"/>
          <p:nvPr/>
        </p:nvPicPr>
        <p:blipFill rotWithShape="1">
          <a:blip r:embed="rId2">
            <a:alphaModFix/>
          </a:blip>
          <a:srcRect/>
          <a:stretch/>
        </p:blipFill>
        <p:spPr>
          <a:xfrm>
            <a:off x="-17761" y="-12053"/>
            <a:ext cx="5349999" cy="3784183"/>
          </a:xfrm>
          <a:prstGeom prst="rect">
            <a:avLst/>
          </a:prstGeom>
          <a:noFill/>
          <a:ln>
            <a:noFill/>
          </a:ln>
        </p:spPr>
      </p:pic>
      <p:sp>
        <p:nvSpPr>
          <p:cNvPr id="225" name="Google Shape;225;p27"/>
          <p:cNvSpPr txBox="1"/>
          <p:nvPr/>
        </p:nvSpPr>
        <p:spPr>
          <a:xfrm>
            <a:off x="6319780" y="285116"/>
            <a:ext cx="2182800"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Launch </a:t>
            </a:r>
            <a:r>
              <a:rPr lang="fr-FR" sz="1050" b="0" i="0" u="none" strike="noStrike" cap="none">
                <a:solidFill>
                  <a:schemeClr val="dk1"/>
                </a:solidFill>
                <a:highlight>
                  <a:srgbClr val="FFFFFF"/>
                </a:highlight>
                <a:latin typeface="Verdana"/>
                <a:ea typeface="Verdana"/>
                <a:cs typeface="Verdana"/>
                <a:sym typeface="Verdana"/>
              </a:rPr>
              <a:t>of PN’s 2nd program in Cebu with 24 students</a:t>
            </a:r>
            <a:endParaRPr sz="1100" b="0" i="0" u="none" strike="noStrike" cap="none">
              <a:solidFill>
                <a:schemeClr val="dk1"/>
              </a:solidFill>
              <a:latin typeface="Verdana"/>
              <a:ea typeface="Verdana"/>
              <a:cs typeface="Verdana"/>
              <a:sym typeface="Verdana"/>
            </a:endParaRPr>
          </a:p>
        </p:txBody>
      </p:sp>
      <p:sp>
        <p:nvSpPr>
          <p:cNvPr id="226" name="Google Shape;226;p27"/>
          <p:cNvSpPr/>
          <p:nvPr/>
        </p:nvSpPr>
        <p:spPr>
          <a:xfrm rot="9913479" flipH="1">
            <a:off x="3436001" y="1627827"/>
            <a:ext cx="914230" cy="570659"/>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txBox="1"/>
          <p:nvPr/>
        </p:nvSpPr>
        <p:spPr>
          <a:xfrm>
            <a:off x="2993887" y="1215200"/>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rgbClr val="FF9933"/>
                </a:solidFill>
                <a:latin typeface="Verdana"/>
                <a:ea typeface="Verdana"/>
                <a:cs typeface="Verdana"/>
                <a:sym typeface="Verdana"/>
              </a:rPr>
              <a:t>Cebu</a:t>
            </a:r>
            <a:endParaRPr sz="1050" b="1" i="0" u="none" strike="noStrike" cap="none">
              <a:solidFill>
                <a:srgbClr val="FF9933"/>
              </a:solidFill>
              <a:latin typeface="Verdana"/>
              <a:ea typeface="Verdana"/>
              <a:cs typeface="Verdana"/>
              <a:sym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NV Timeline">
  <p:cSld name="PNV Timeline">
    <p:spTree>
      <p:nvGrpSpPr>
        <p:cNvPr id="1" name="Shape 228"/>
        <p:cNvGrpSpPr/>
        <p:nvPr/>
      </p:nvGrpSpPr>
      <p:grpSpPr>
        <a:xfrm>
          <a:off x="0" y="0"/>
          <a:ext cx="0" cy="0"/>
          <a:chOff x="0" y="0"/>
          <a:chExt cx="0" cy="0"/>
        </a:xfrm>
      </p:grpSpPr>
      <p:cxnSp>
        <p:nvCxnSpPr>
          <p:cNvPr id="229" name="Google Shape;229;p28"/>
          <p:cNvCxnSpPr/>
          <p:nvPr/>
        </p:nvCxnSpPr>
        <p:spPr>
          <a:xfrm rot="10800000">
            <a:off x="6012474" y="0"/>
            <a:ext cx="12000" cy="5012400"/>
          </a:xfrm>
          <a:prstGeom prst="straightConnector1">
            <a:avLst/>
          </a:prstGeom>
          <a:noFill/>
          <a:ln w="19050" cap="flat" cmpd="sng">
            <a:solidFill>
              <a:srgbClr val="999999"/>
            </a:solidFill>
            <a:prstDash val="solid"/>
            <a:round/>
            <a:headEnd type="none" w="sm" len="sm"/>
            <a:tailEnd type="none" w="sm" len="sm"/>
          </a:ln>
        </p:spPr>
      </p:cxnSp>
      <p:sp>
        <p:nvSpPr>
          <p:cNvPr id="230" name="Google Shape;23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231" name="Google Shape;231;p28"/>
          <p:cNvSpPr/>
          <p:nvPr/>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8"/>
          <p:cNvSpPr txBox="1"/>
          <p:nvPr/>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lt1"/>
                </a:solidFill>
                <a:latin typeface="Verdana"/>
                <a:ea typeface="Verdana"/>
                <a:cs typeface="Verdana"/>
                <a:sym typeface="Verdana"/>
              </a:rPr>
              <a:t>Passerelles numériques</a:t>
            </a:r>
            <a:endParaRPr sz="2400" b="0"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lt1"/>
                </a:solidFill>
                <a:latin typeface="Verdana"/>
                <a:ea typeface="Verdana"/>
                <a:cs typeface="Verdana"/>
                <a:sym typeface="Verdana"/>
              </a:rPr>
              <a:t>Vietnam</a:t>
            </a:r>
            <a:endParaRPr sz="2400" b="1" i="0" u="none" strike="noStrike" cap="none">
              <a:solidFill>
                <a:schemeClr val="lt1"/>
              </a:solidFill>
              <a:latin typeface="Verdana"/>
              <a:ea typeface="Verdana"/>
              <a:cs typeface="Verdana"/>
              <a:sym typeface="Verdana"/>
            </a:endParaRPr>
          </a:p>
        </p:txBody>
      </p:sp>
      <p:sp>
        <p:nvSpPr>
          <p:cNvPr id="233" name="Google Shape;233;p28"/>
          <p:cNvSpPr txBox="1"/>
          <p:nvPr/>
        </p:nvSpPr>
        <p:spPr>
          <a:xfrm>
            <a:off x="6320800" y="304225"/>
            <a:ext cx="2182800"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Launch</a:t>
            </a:r>
            <a:r>
              <a:rPr lang="fr-FR" sz="1050" b="0" i="0" u="none" strike="noStrike" cap="none">
                <a:solidFill>
                  <a:schemeClr val="dk1"/>
                </a:solidFill>
                <a:highlight>
                  <a:srgbClr val="FFFFFF"/>
                </a:highlight>
                <a:latin typeface="Verdana"/>
                <a:ea typeface="Verdana"/>
                <a:cs typeface="Verdana"/>
                <a:sym typeface="Verdana"/>
              </a:rPr>
              <a:t> of PN’s 3rd program in Danang with 30 students</a:t>
            </a:r>
            <a:endParaRPr sz="1100" b="0" i="0" u="none" strike="noStrike" cap="none">
              <a:solidFill>
                <a:schemeClr val="dk1"/>
              </a:solidFill>
              <a:latin typeface="Verdana"/>
              <a:ea typeface="Verdana"/>
              <a:cs typeface="Verdana"/>
              <a:sym typeface="Verdana"/>
            </a:endParaRPr>
          </a:p>
        </p:txBody>
      </p:sp>
      <p:cxnSp>
        <p:nvCxnSpPr>
          <p:cNvPr id="234" name="Google Shape;234;p28"/>
          <p:cNvCxnSpPr/>
          <p:nvPr/>
        </p:nvCxnSpPr>
        <p:spPr>
          <a:xfrm rot="10800000">
            <a:off x="6024475" y="4036300"/>
            <a:ext cx="0" cy="1158300"/>
          </a:xfrm>
          <a:prstGeom prst="straightConnector1">
            <a:avLst/>
          </a:prstGeom>
          <a:noFill/>
          <a:ln w="19050" cap="flat" cmpd="sng">
            <a:solidFill>
              <a:srgbClr val="FFFFFF"/>
            </a:solidFill>
            <a:prstDash val="solid"/>
            <a:round/>
            <a:headEnd type="none" w="sm" len="sm"/>
            <a:tailEnd type="none" w="sm" len="sm"/>
          </a:ln>
        </p:spPr>
      </p:cxnSp>
      <p:grpSp>
        <p:nvGrpSpPr>
          <p:cNvPr id="235" name="Google Shape;235;p28"/>
          <p:cNvGrpSpPr/>
          <p:nvPr/>
        </p:nvGrpSpPr>
        <p:grpSpPr>
          <a:xfrm>
            <a:off x="5688583" y="226167"/>
            <a:ext cx="1082257" cy="587803"/>
            <a:chOff x="725450" y="1793250"/>
            <a:chExt cx="1198513" cy="678600"/>
          </a:xfrm>
        </p:grpSpPr>
        <p:sp>
          <p:nvSpPr>
            <p:cNvPr id="236" name="Google Shape;236;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37" name="Google Shape;237;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2010</a:t>
              </a:r>
              <a:endParaRPr sz="1100" b="1" i="0" u="none" strike="noStrike" cap="none">
                <a:solidFill>
                  <a:srgbClr val="FFFFFF"/>
                </a:solidFill>
                <a:latin typeface="Verdana"/>
                <a:ea typeface="Verdana"/>
                <a:cs typeface="Verdana"/>
                <a:sym typeface="Verdana"/>
              </a:endParaRPr>
            </a:p>
          </p:txBody>
        </p:sp>
      </p:grpSp>
      <p:grpSp>
        <p:nvGrpSpPr>
          <p:cNvPr id="238" name="Google Shape;238;p28"/>
          <p:cNvGrpSpPr/>
          <p:nvPr/>
        </p:nvGrpSpPr>
        <p:grpSpPr>
          <a:xfrm>
            <a:off x="5688583" y="925471"/>
            <a:ext cx="1082257" cy="587803"/>
            <a:chOff x="725450" y="1793250"/>
            <a:chExt cx="1198513" cy="678600"/>
          </a:xfrm>
        </p:grpSpPr>
        <p:sp>
          <p:nvSpPr>
            <p:cNvPr id="239" name="Google Shape;239;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40" name="Google Shape;240;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2012</a:t>
              </a:r>
              <a:endParaRPr sz="1100" b="1" i="0" u="none" strike="noStrike" cap="none">
                <a:solidFill>
                  <a:srgbClr val="FFFFFF"/>
                </a:solidFill>
                <a:latin typeface="Verdana"/>
                <a:ea typeface="Verdana"/>
                <a:cs typeface="Verdana"/>
                <a:sym typeface="Verdana"/>
              </a:endParaRPr>
            </a:p>
          </p:txBody>
        </p:sp>
      </p:grpSp>
      <p:grpSp>
        <p:nvGrpSpPr>
          <p:cNvPr id="241" name="Google Shape;241;p28"/>
          <p:cNvGrpSpPr/>
          <p:nvPr/>
        </p:nvGrpSpPr>
        <p:grpSpPr>
          <a:xfrm>
            <a:off x="5688583" y="1624763"/>
            <a:ext cx="1082257" cy="587803"/>
            <a:chOff x="725450" y="1793250"/>
            <a:chExt cx="1198513" cy="678600"/>
          </a:xfrm>
        </p:grpSpPr>
        <p:sp>
          <p:nvSpPr>
            <p:cNvPr id="242" name="Google Shape;242;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43" name="Google Shape;243;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2013</a:t>
              </a:r>
              <a:endParaRPr sz="1100" b="1" i="0" u="none" strike="noStrike" cap="none">
                <a:solidFill>
                  <a:srgbClr val="FFFFFF"/>
                </a:solidFill>
                <a:latin typeface="Verdana"/>
                <a:ea typeface="Verdana"/>
                <a:cs typeface="Verdana"/>
                <a:sym typeface="Verdana"/>
              </a:endParaRPr>
            </a:p>
          </p:txBody>
        </p:sp>
      </p:grpSp>
      <p:grpSp>
        <p:nvGrpSpPr>
          <p:cNvPr id="244" name="Google Shape;244;p28"/>
          <p:cNvGrpSpPr/>
          <p:nvPr/>
        </p:nvGrpSpPr>
        <p:grpSpPr>
          <a:xfrm>
            <a:off x="5688583" y="2324077"/>
            <a:ext cx="1082257" cy="587803"/>
            <a:chOff x="725450" y="1793250"/>
            <a:chExt cx="1198513" cy="678600"/>
          </a:xfrm>
        </p:grpSpPr>
        <p:sp>
          <p:nvSpPr>
            <p:cNvPr id="245" name="Google Shape;245;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46" name="Google Shape;246;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2014</a:t>
              </a:r>
              <a:endParaRPr sz="1100" b="1" i="0" u="none" strike="noStrike" cap="none">
                <a:solidFill>
                  <a:srgbClr val="FFFFFF"/>
                </a:solidFill>
                <a:latin typeface="Verdana"/>
                <a:ea typeface="Verdana"/>
                <a:cs typeface="Verdana"/>
                <a:sym typeface="Verdana"/>
              </a:endParaRPr>
            </a:p>
          </p:txBody>
        </p:sp>
      </p:grpSp>
      <p:grpSp>
        <p:nvGrpSpPr>
          <p:cNvPr id="247" name="Google Shape;247;p28"/>
          <p:cNvGrpSpPr/>
          <p:nvPr/>
        </p:nvGrpSpPr>
        <p:grpSpPr>
          <a:xfrm>
            <a:off x="5688597" y="3023397"/>
            <a:ext cx="1082257" cy="587803"/>
            <a:chOff x="725450" y="1793250"/>
            <a:chExt cx="1198513" cy="678600"/>
          </a:xfrm>
        </p:grpSpPr>
        <p:sp>
          <p:nvSpPr>
            <p:cNvPr id="248" name="Google Shape;248;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49" name="Google Shape;249;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2015</a:t>
              </a:r>
              <a:endParaRPr sz="1100" b="1" i="0" u="none" strike="noStrike" cap="none">
                <a:solidFill>
                  <a:srgbClr val="FFFFFF"/>
                </a:solidFill>
                <a:latin typeface="Verdana"/>
                <a:ea typeface="Verdana"/>
                <a:cs typeface="Verdana"/>
                <a:sym typeface="Verdana"/>
              </a:endParaRPr>
            </a:p>
          </p:txBody>
        </p:sp>
      </p:grpSp>
      <p:grpSp>
        <p:nvGrpSpPr>
          <p:cNvPr id="250" name="Google Shape;250;p28"/>
          <p:cNvGrpSpPr/>
          <p:nvPr/>
        </p:nvGrpSpPr>
        <p:grpSpPr>
          <a:xfrm>
            <a:off x="5688597" y="3722700"/>
            <a:ext cx="1082257" cy="587803"/>
            <a:chOff x="725450" y="1793250"/>
            <a:chExt cx="1198513" cy="678600"/>
          </a:xfrm>
        </p:grpSpPr>
        <p:sp>
          <p:nvSpPr>
            <p:cNvPr id="251" name="Google Shape;251;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52" name="Google Shape;252;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2016</a:t>
              </a:r>
              <a:endParaRPr sz="1100" b="1" i="0" u="none" strike="noStrike" cap="none">
                <a:solidFill>
                  <a:srgbClr val="FFFFFF"/>
                </a:solidFill>
                <a:latin typeface="Verdana"/>
                <a:ea typeface="Verdana"/>
                <a:cs typeface="Verdana"/>
                <a:sym typeface="Verdana"/>
              </a:endParaRPr>
            </a:p>
          </p:txBody>
        </p:sp>
      </p:grpSp>
      <p:grpSp>
        <p:nvGrpSpPr>
          <p:cNvPr id="253" name="Google Shape;253;p28"/>
          <p:cNvGrpSpPr/>
          <p:nvPr/>
        </p:nvGrpSpPr>
        <p:grpSpPr>
          <a:xfrm>
            <a:off x="5688597" y="4421992"/>
            <a:ext cx="1082257" cy="587803"/>
            <a:chOff x="725450" y="1793250"/>
            <a:chExt cx="1198513" cy="678600"/>
          </a:xfrm>
        </p:grpSpPr>
        <p:sp>
          <p:nvSpPr>
            <p:cNvPr id="254" name="Google Shape;254;p28"/>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55" name="Google Shape;255;p28"/>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FFFFFF"/>
                  </a:solidFill>
                  <a:latin typeface="Verdana"/>
                  <a:ea typeface="Verdana"/>
                  <a:cs typeface="Verdana"/>
                  <a:sym typeface="Verdana"/>
                </a:rPr>
                <a:t>2017</a:t>
              </a:r>
              <a:endParaRPr sz="1100" b="1" i="0" u="none" strike="noStrike" cap="none">
                <a:solidFill>
                  <a:srgbClr val="FFFFFF"/>
                </a:solidFill>
                <a:latin typeface="Verdana"/>
                <a:ea typeface="Verdana"/>
                <a:cs typeface="Verdana"/>
                <a:sym typeface="Verdana"/>
              </a:endParaRPr>
            </a:p>
          </p:txBody>
        </p:sp>
      </p:grpSp>
      <p:sp>
        <p:nvSpPr>
          <p:cNvPr id="256" name="Google Shape;256;p28"/>
          <p:cNvSpPr txBox="1"/>
          <p:nvPr/>
        </p:nvSpPr>
        <p:spPr>
          <a:xfrm>
            <a:off x="6320800" y="1003525"/>
            <a:ext cx="2182800" cy="43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1st graduation</a:t>
            </a:r>
            <a:r>
              <a:rPr lang="fr-FR" sz="1050" b="0" i="0" u="none" strike="noStrike" cap="none">
                <a:solidFill>
                  <a:schemeClr val="dk1"/>
                </a:solidFill>
                <a:highlight>
                  <a:srgbClr val="FFFFFF"/>
                </a:highlight>
                <a:latin typeface="Verdana"/>
                <a:ea typeface="Verdana"/>
                <a:cs typeface="Verdana"/>
                <a:sym typeface="Verdana"/>
              </a:rPr>
              <a:t> of 27 students</a:t>
            </a:r>
            <a:endParaRPr sz="1100" b="0" i="0" u="none" strike="noStrike" cap="none">
              <a:solidFill>
                <a:schemeClr val="dk1"/>
              </a:solidFill>
              <a:latin typeface="Verdana"/>
              <a:ea typeface="Verdana"/>
              <a:cs typeface="Verdana"/>
              <a:sym typeface="Verdana"/>
            </a:endParaRPr>
          </a:p>
        </p:txBody>
      </p:sp>
      <p:sp>
        <p:nvSpPr>
          <p:cNvPr id="257" name="Google Shape;257;p28"/>
          <p:cNvSpPr txBox="1"/>
          <p:nvPr/>
        </p:nvSpPr>
        <p:spPr>
          <a:xfrm>
            <a:off x="6310141" y="1616410"/>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chemeClr val="dk1"/>
                </a:solidFill>
                <a:highlight>
                  <a:srgbClr val="FFFFFF"/>
                </a:highlight>
                <a:latin typeface="Verdana"/>
                <a:ea typeface="Verdana"/>
                <a:cs typeface="Verdana"/>
                <a:sym typeface="Verdana"/>
              </a:rPr>
              <a:t>Decision to propose 2 majors</a:t>
            </a:r>
            <a:r>
              <a:rPr lang="fr-FR" sz="1050" b="0" i="0" u="none" strike="noStrike" cap="none">
                <a:solidFill>
                  <a:schemeClr val="dk1"/>
                </a:solidFill>
                <a:highlight>
                  <a:srgbClr val="FFFFFF"/>
                </a:highlight>
                <a:latin typeface="Verdana"/>
                <a:ea typeface="Verdana"/>
                <a:cs typeface="Verdana"/>
                <a:sym typeface="Verdana"/>
              </a:rPr>
              <a:t>: DeV and WeB. WeB replaces SNA</a:t>
            </a:r>
            <a:endParaRPr sz="1100" b="0" i="0" u="none" strike="noStrike" cap="none">
              <a:solidFill>
                <a:schemeClr val="dk1"/>
              </a:solidFill>
              <a:latin typeface="Verdana"/>
              <a:ea typeface="Verdana"/>
              <a:cs typeface="Verdana"/>
              <a:sym typeface="Verdana"/>
            </a:endParaRPr>
          </a:p>
        </p:txBody>
      </p:sp>
      <p:sp>
        <p:nvSpPr>
          <p:cNvPr id="258" name="Google Shape;258;p28"/>
          <p:cNvSpPr txBox="1"/>
          <p:nvPr/>
        </p:nvSpPr>
        <p:spPr>
          <a:xfrm>
            <a:off x="6316387" y="2306181"/>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PNV is </a:t>
            </a:r>
            <a:r>
              <a:rPr lang="fr-FR" sz="1050" b="1" i="0" u="none" strike="noStrike" cap="none">
                <a:solidFill>
                  <a:schemeClr val="dk1"/>
                </a:solidFill>
                <a:highlight>
                  <a:srgbClr val="FFFFFF"/>
                </a:highlight>
                <a:latin typeface="Verdana"/>
                <a:ea typeface="Verdana"/>
                <a:cs typeface="Verdana"/>
                <a:sym typeface="Verdana"/>
              </a:rPr>
              <a:t>operating completely independently</a:t>
            </a:r>
            <a:r>
              <a:rPr lang="fr-FR" sz="1050" b="0" i="0" u="none" strike="noStrike" cap="none">
                <a:solidFill>
                  <a:schemeClr val="dk1"/>
                </a:solidFill>
                <a:highlight>
                  <a:srgbClr val="FFFFFF"/>
                </a:highlight>
                <a:latin typeface="Verdana"/>
                <a:ea typeface="Verdana"/>
                <a:cs typeface="Verdana"/>
                <a:sym typeface="Verdana"/>
              </a:rPr>
              <a:t> for all its activities</a:t>
            </a:r>
            <a:endParaRPr sz="1050" b="0" i="0" u="none" strike="noStrike" cap="none">
              <a:solidFill>
                <a:schemeClr val="dk1"/>
              </a:solidFill>
              <a:latin typeface="Verdana"/>
              <a:ea typeface="Verdana"/>
              <a:cs typeface="Verdana"/>
              <a:sym typeface="Verdana"/>
            </a:endParaRPr>
          </a:p>
        </p:txBody>
      </p:sp>
      <p:sp>
        <p:nvSpPr>
          <p:cNvPr id="259" name="Google Shape;259;p28"/>
          <p:cNvSpPr txBox="1"/>
          <p:nvPr/>
        </p:nvSpPr>
        <p:spPr>
          <a:xfrm>
            <a:off x="6316101" y="3015084"/>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chemeClr val="dk1"/>
                </a:solidFill>
                <a:highlight>
                  <a:srgbClr val="FFFFFF"/>
                </a:highlight>
                <a:latin typeface="Verdana"/>
                <a:ea typeface="Verdana"/>
                <a:cs typeface="Verdana"/>
                <a:sym typeface="Verdana"/>
              </a:rPr>
              <a:t>PNV celebrates its </a:t>
            </a:r>
            <a:r>
              <a:rPr lang="fr-FR" sz="1050" b="1" i="0" u="none" strike="noStrike" cap="none">
                <a:solidFill>
                  <a:schemeClr val="dk1"/>
                </a:solidFill>
                <a:highlight>
                  <a:srgbClr val="FFFFFF"/>
                </a:highlight>
                <a:latin typeface="Verdana"/>
                <a:ea typeface="Verdana"/>
                <a:cs typeface="Verdana"/>
                <a:sym typeface="Verdana"/>
              </a:rPr>
              <a:t>five years’ anniversary</a:t>
            </a:r>
            <a:endParaRPr sz="1050" b="1" i="0" u="none" strike="noStrike" cap="none">
              <a:solidFill>
                <a:schemeClr val="dk1"/>
              </a:solidFill>
              <a:latin typeface="Verdana"/>
              <a:ea typeface="Verdana"/>
              <a:cs typeface="Verdana"/>
              <a:sym typeface="Verdana"/>
            </a:endParaRPr>
          </a:p>
        </p:txBody>
      </p:sp>
      <p:sp>
        <p:nvSpPr>
          <p:cNvPr id="260" name="Google Shape;260;p28"/>
          <p:cNvSpPr txBox="1"/>
          <p:nvPr/>
        </p:nvSpPr>
        <p:spPr>
          <a:xfrm>
            <a:off x="6329185" y="3703087"/>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0" i="0" u="none" strike="noStrike" cap="none">
                <a:solidFill>
                  <a:srgbClr val="FFFFFF"/>
                </a:solidFill>
                <a:latin typeface="Verdana"/>
                <a:ea typeface="Verdana"/>
                <a:cs typeface="Verdana"/>
                <a:sym typeface="Verdana"/>
              </a:rPr>
              <a:t>Launch of the </a:t>
            </a:r>
            <a:r>
              <a:rPr lang="fr-FR" sz="1050" b="1" i="0" u="none" strike="noStrike" cap="none">
                <a:solidFill>
                  <a:srgbClr val="FFFFFF"/>
                </a:solidFill>
                <a:latin typeface="Verdana"/>
                <a:ea typeface="Verdana"/>
                <a:cs typeface="Verdana"/>
                <a:sym typeface="Verdana"/>
              </a:rPr>
              <a:t>new training</a:t>
            </a:r>
            <a:r>
              <a:rPr lang="fr-FR" sz="1050" b="0" i="0" u="none" strike="noStrike" cap="none">
                <a:solidFill>
                  <a:srgbClr val="FFFFFF"/>
                </a:solidFill>
                <a:latin typeface="Verdana"/>
                <a:ea typeface="Verdana"/>
                <a:cs typeface="Verdana"/>
                <a:sym typeface="Verdana"/>
              </a:rPr>
              <a:t> with the Danang College of Technology</a:t>
            </a:r>
            <a:endParaRPr sz="1050" b="0" i="0" u="none" strike="noStrike" cap="none">
              <a:solidFill>
                <a:srgbClr val="FFFFFF"/>
              </a:solidFill>
              <a:latin typeface="Verdana"/>
              <a:ea typeface="Verdana"/>
              <a:cs typeface="Verdana"/>
              <a:sym typeface="Verdana"/>
            </a:endParaRPr>
          </a:p>
        </p:txBody>
      </p:sp>
      <p:sp>
        <p:nvSpPr>
          <p:cNvPr id="261" name="Google Shape;261;p28"/>
          <p:cNvSpPr txBox="1"/>
          <p:nvPr/>
        </p:nvSpPr>
        <p:spPr>
          <a:xfrm>
            <a:off x="6310141" y="4388654"/>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rgbClr val="FFFFFF"/>
                </a:solidFill>
                <a:latin typeface="Verdana"/>
                <a:ea typeface="Verdana"/>
                <a:cs typeface="Verdana"/>
                <a:sym typeface="Verdana"/>
              </a:rPr>
              <a:t>New partnership </a:t>
            </a:r>
            <a:r>
              <a:rPr lang="fr-FR" sz="1050" b="0" i="0" u="none" strike="noStrike" cap="none">
                <a:solidFill>
                  <a:srgbClr val="FFFFFF"/>
                </a:solidFill>
                <a:latin typeface="Verdana"/>
                <a:ea typeface="Verdana"/>
                <a:cs typeface="Verdana"/>
                <a:sym typeface="Verdana"/>
              </a:rPr>
              <a:t>with Danang Vocational Training College</a:t>
            </a:r>
            <a:endParaRPr sz="1050" b="0" i="0" u="none" strike="noStrike" cap="none">
              <a:solidFill>
                <a:srgbClr val="FFFFFF"/>
              </a:solidFill>
              <a:latin typeface="Verdana"/>
              <a:ea typeface="Verdana"/>
              <a:cs typeface="Verdana"/>
              <a:sym typeface="Verdana"/>
            </a:endParaRPr>
          </a:p>
        </p:txBody>
      </p:sp>
      <p:pic>
        <p:nvPicPr>
          <p:cNvPr id="262" name="Google Shape;262;p28"/>
          <p:cNvPicPr preferRelativeResize="0"/>
          <p:nvPr/>
        </p:nvPicPr>
        <p:blipFill rotWithShape="1">
          <a:blip r:embed="rId2">
            <a:alphaModFix/>
          </a:blip>
          <a:srcRect/>
          <a:stretch/>
        </p:blipFill>
        <p:spPr>
          <a:xfrm>
            <a:off x="0" y="499"/>
            <a:ext cx="5314472" cy="3759054"/>
          </a:xfrm>
          <a:prstGeom prst="rect">
            <a:avLst/>
          </a:prstGeom>
          <a:noFill/>
          <a:ln>
            <a:noFill/>
          </a:ln>
        </p:spPr>
      </p:pic>
      <p:sp>
        <p:nvSpPr>
          <p:cNvPr id="263" name="Google Shape;263;p28"/>
          <p:cNvSpPr/>
          <p:nvPr/>
        </p:nvSpPr>
        <p:spPr>
          <a:xfrm rot="5746924" flipH="1">
            <a:off x="2653867" y="1361367"/>
            <a:ext cx="557846" cy="18832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txBox="1"/>
          <p:nvPr/>
        </p:nvSpPr>
        <p:spPr>
          <a:xfrm>
            <a:off x="2707372" y="735925"/>
            <a:ext cx="2561400" cy="58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320"/>
              </a:spcBef>
              <a:spcAft>
                <a:spcPts val="0"/>
              </a:spcAft>
              <a:buClr>
                <a:srgbClr val="000000"/>
              </a:buClr>
              <a:buSzPts val="1050"/>
              <a:buFont typeface="Arial"/>
              <a:buNone/>
            </a:pPr>
            <a:r>
              <a:rPr lang="fr-FR" sz="1050" b="1" i="0" u="none" strike="noStrike" cap="none">
                <a:solidFill>
                  <a:srgbClr val="FF9933"/>
                </a:solidFill>
                <a:latin typeface="Verdana"/>
                <a:ea typeface="Verdana"/>
                <a:cs typeface="Verdana"/>
                <a:sym typeface="Verdana"/>
              </a:rPr>
              <a:t>Danang</a:t>
            </a:r>
            <a:endParaRPr sz="1050" b="1" i="0" u="none" strike="noStrike" cap="none">
              <a:solidFill>
                <a:srgbClr val="FF9933"/>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columns x2">
  <p:cSld name="Text columns x2">
    <p:spTree>
      <p:nvGrpSpPr>
        <p:cNvPr id="1" name="Shape 24"/>
        <p:cNvGrpSpPr/>
        <p:nvPr/>
      </p:nvGrpSpPr>
      <p:grpSpPr>
        <a:xfrm>
          <a:off x="0" y="0"/>
          <a:ext cx="0" cy="0"/>
          <a:chOff x="0" y="0"/>
          <a:chExt cx="0" cy="0"/>
        </a:xfrm>
      </p:grpSpPr>
      <p:sp>
        <p:nvSpPr>
          <p:cNvPr id="25" name="Google Shape;2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26" name="Google Shape;26;p12"/>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txBox="1">
            <a:spLocks noGrp="1"/>
          </p:cNvSpPr>
          <p:nvPr>
            <p:ph type="body" idx="1"/>
          </p:nvPr>
        </p:nvSpPr>
        <p:spPr>
          <a:xfrm>
            <a:off x="858891" y="1354218"/>
            <a:ext cx="3637248" cy="31996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 name="Google Shape;28;p12"/>
          <p:cNvSpPr txBox="1">
            <a:spLocks noGrp="1"/>
          </p:cNvSpPr>
          <p:nvPr>
            <p:ph type="title"/>
          </p:nvPr>
        </p:nvSpPr>
        <p:spPr>
          <a:xfrm>
            <a:off x="628650" y="274638"/>
            <a:ext cx="7886700" cy="55663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12"/>
          <p:cNvSpPr txBox="1">
            <a:spLocks noGrp="1"/>
          </p:cNvSpPr>
          <p:nvPr>
            <p:ph type="body" idx="2"/>
          </p:nvPr>
        </p:nvSpPr>
        <p:spPr>
          <a:xfrm>
            <a:off x="4671612" y="1354218"/>
            <a:ext cx="3637248" cy="31996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12"/>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columns x3">
  <p:cSld name="Text columns x3">
    <p:spTree>
      <p:nvGrpSpPr>
        <p:cNvPr id="1" name="Shape 31"/>
        <p:cNvGrpSpPr/>
        <p:nvPr/>
      </p:nvGrpSpPr>
      <p:grpSpPr>
        <a:xfrm>
          <a:off x="0" y="0"/>
          <a:ext cx="0" cy="0"/>
          <a:chOff x="0" y="0"/>
          <a:chExt cx="0" cy="0"/>
        </a:xfrm>
      </p:grpSpPr>
      <p:sp>
        <p:nvSpPr>
          <p:cNvPr id="32" name="Google Shape;3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33" name="Google Shape;33;p13"/>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txBox="1">
            <a:spLocks noGrp="1"/>
          </p:cNvSpPr>
          <p:nvPr>
            <p:ph type="body" idx="1"/>
          </p:nvPr>
        </p:nvSpPr>
        <p:spPr>
          <a:xfrm>
            <a:off x="822938" y="992221"/>
            <a:ext cx="2383614" cy="36320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13"/>
          <p:cNvSpPr txBox="1">
            <a:spLocks noGrp="1"/>
          </p:cNvSpPr>
          <p:nvPr>
            <p:ph type="body" idx="2"/>
          </p:nvPr>
        </p:nvSpPr>
        <p:spPr>
          <a:xfrm>
            <a:off x="3353751" y="992221"/>
            <a:ext cx="2383614" cy="36320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13"/>
          <p:cNvSpPr txBox="1">
            <a:spLocks noGrp="1"/>
          </p:cNvSpPr>
          <p:nvPr>
            <p:ph type="body" idx="3"/>
          </p:nvPr>
        </p:nvSpPr>
        <p:spPr>
          <a:xfrm>
            <a:off x="5884564" y="992222"/>
            <a:ext cx="2383614" cy="36320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13"/>
          <p:cNvSpPr txBox="1">
            <a:spLocks noGrp="1"/>
          </p:cNvSpPr>
          <p:nvPr>
            <p:ph type="title"/>
          </p:nvPr>
        </p:nvSpPr>
        <p:spPr>
          <a:xfrm>
            <a:off x="628650" y="274639"/>
            <a:ext cx="7850332" cy="56851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13"/>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rga chart">
  <p:cSld name="Orga chart">
    <p:spTree>
      <p:nvGrpSpPr>
        <p:cNvPr id="1" name="Shape 39"/>
        <p:cNvGrpSpPr/>
        <p:nvPr/>
      </p:nvGrpSpPr>
      <p:grpSpPr>
        <a:xfrm>
          <a:off x="0" y="0"/>
          <a:ext cx="0" cy="0"/>
          <a:chOff x="0" y="0"/>
          <a:chExt cx="0" cy="0"/>
        </a:xfrm>
      </p:grpSpPr>
      <p:sp>
        <p:nvSpPr>
          <p:cNvPr id="40" name="Google Shape;4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41" name="Google Shape;41;p14"/>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a:spLocks noGrp="1"/>
          </p:cNvSpPr>
          <p:nvPr>
            <p:ph type="dgm" idx="2"/>
          </p:nvPr>
        </p:nvSpPr>
        <p:spPr>
          <a:xfrm>
            <a:off x="1247775" y="1126908"/>
            <a:ext cx="6648450" cy="353630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14"/>
          <p:cNvSpPr txBox="1">
            <a:spLocks noGrp="1"/>
          </p:cNvSpPr>
          <p:nvPr>
            <p:ph type="title"/>
          </p:nvPr>
        </p:nvSpPr>
        <p:spPr>
          <a:xfrm>
            <a:off x="628650" y="274638"/>
            <a:ext cx="7886700" cy="58038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14"/>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 text ">
  <p:cSld name="Picture + text ">
    <p:spTree>
      <p:nvGrpSpPr>
        <p:cNvPr id="1" name="Shape 45"/>
        <p:cNvGrpSpPr/>
        <p:nvPr/>
      </p:nvGrpSpPr>
      <p:grpSpPr>
        <a:xfrm>
          <a:off x="0" y="0"/>
          <a:ext cx="0" cy="0"/>
          <a:chOff x="0" y="0"/>
          <a:chExt cx="0" cy="0"/>
        </a:xfrm>
      </p:grpSpPr>
      <p:sp>
        <p:nvSpPr>
          <p:cNvPr id="46" name="Google Shape;4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47" name="Google Shape;47;p15"/>
          <p:cNvSpPr txBox="1">
            <a:spLocks noGrp="1"/>
          </p:cNvSpPr>
          <p:nvPr>
            <p:ph type="body" idx="1"/>
          </p:nvPr>
        </p:nvSpPr>
        <p:spPr>
          <a:xfrm>
            <a:off x="4572000" y="1413173"/>
            <a:ext cx="3943350" cy="279482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FF9933"/>
              </a:buClr>
              <a:buSzPts val="2400"/>
              <a:buFont typeface="Arial"/>
              <a:buChar char="•"/>
              <a:defRPr sz="2400" b="0" i="0" u="none" strike="noStrike" cap="none">
                <a:solidFill>
                  <a:srgbClr val="FF9933"/>
                </a:solidFill>
                <a:latin typeface="Calibri"/>
                <a:ea typeface="Calibri"/>
                <a:cs typeface="Calibri"/>
                <a:sym typeface="Calibri"/>
              </a:defRPr>
            </a:lvl1pPr>
            <a:lvl2pPr marL="914400" marR="0" lvl="1" indent="-355600" algn="l" rtl="0">
              <a:lnSpc>
                <a:spcPct val="90000"/>
              </a:lnSpc>
              <a:spcBef>
                <a:spcPts val="500"/>
              </a:spcBef>
              <a:spcAft>
                <a:spcPts val="0"/>
              </a:spcAft>
              <a:buClr>
                <a:srgbClr val="FF9933"/>
              </a:buClr>
              <a:buSzPts val="2000"/>
              <a:buFont typeface="Arial"/>
              <a:buChar char="•"/>
              <a:defRPr sz="2000" b="0" i="0" u="none" strike="noStrike" cap="none">
                <a:solidFill>
                  <a:srgbClr val="FF9933"/>
                </a:solidFill>
                <a:latin typeface="Calibri"/>
                <a:ea typeface="Calibri"/>
                <a:cs typeface="Calibri"/>
                <a:sym typeface="Calibri"/>
              </a:defRPr>
            </a:lvl2pPr>
            <a:lvl3pPr marL="1371600" marR="0" lvl="2" indent="-342900" algn="l" rtl="0">
              <a:lnSpc>
                <a:spcPct val="90000"/>
              </a:lnSpc>
              <a:spcBef>
                <a:spcPts val="500"/>
              </a:spcBef>
              <a:spcAft>
                <a:spcPts val="0"/>
              </a:spcAft>
              <a:buClr>
                <a:srgbClr val="FF9933"/>
              </a:buClr>
              <a:buSzPts val="1800"/>
              <a:buFont typeface="Arial"/>
              <a:buChar char="•"/>
              <a:defRPr sz="1800" b="0" i="0" u="none" strike="noStrike" cap="none">
                <a:solidFill>
                  <a:srgbClr val="FF9933"/>
                </a:solidFill>
                <a:latin typeface="Calibri"/>
                <a:ea typeface="Calibri"/>
                <a:cs typeface="Calibri"/>
                <a:sym typeface="Calibri"/>
              </a:defRPr>
            </a:lvl3pPr>
            <a:lvl4pPr marL="1828800" marR="0" lvl="3" indent="-330200" algn="l" rtl="0">
              <a:lnSpc>
                <a:spcPct val="90000"/>
              </a:lnSpc>
              <a:spcBef>
                <a:spcPts val="500"/>
              </a:spcBef>
              <a:spcAft>
                <a:spcPts val="0"/>
              </a:spcAft>
              <a:buClr>
                <a:srgbClr val="FF9933"/>
              </a:buClr>
              <a:buSzPts val="1600"/>
              <a:buFont typeface="Arial"/>
              <a:buChar char="•"/>
              <a:defRPr sz="1600" b="0" i="0" u="none" strike="noStrike" cap="none">
                <a:solidFill>
                  <a:srgbClr val="FF9933"/>
                </a:solidFill>
                <a:latin typeface="Calibri"/>
                <a:ea typeface="Calibri"/>
                <a:cs typeface="Calibri"/>
                <a:sym typeface="Calibri"/>
              </a:defRPr>
            </a:lvl4pPr>
            <a:lvl5pPr marL="2286000" marR="0" lvl="4" indent="-330200" algn="l" rtl="0">
              <a:lnSpc>
                <a:spcPct val="90000"/>
              </a:lnSpc>
              <a:spcBef>
                <a:spcPts val="500"/>
              </a:spcBef>
              <a:spcAft>
                <a:spcPts val="0"/>
              </a:spcAft>
              <a:buClr>
                <a:srgbClr val="FF9933"/>
              </a:buClr>
              <a:buSzPts val="1600"/>
              <a:buFont typeface="Arial"/>
              <a:buChar char="•"/>
              <a:defRPr sz="1600" b="0" i="0" u="none" strike="noStrike" cap="none">
                <a:solidFill>
                  <a:srgbClr val="FF9933"/>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8" name="Google Shape;48;p15"/>
          <p:cNvSpPr>
            <a:spLocks noGrp="1"/>
          </p:cNvSpPr>
          <p:nvPr>
            <p:ph type="pic" idx="2"/>
          </p:nvPr>
        </p:nvSpPr>
        <p:spPr>
          <a:xfrm>
            <a:off x="628650" y="1405250"/>
            <a:ext cx="3585523" cy="279482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9" name="Google Shape;49;p15"/>
          <p:cNvSpPr txBox="1">
            <a:spLocks noGrp="1"/>
          </p:cNvSpPr>
          <p:nvPr>
            <p:ph type="title"/>
          </p:nvPr>
        </p:nvSpPr>
        <p:spPr>
          <a:xfrm>
            <a:off x="628650" y="274639"/>
            <a:ext cx="7886700" cy="6753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0" name="Google Shape;50;p15"/>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 picture">
  <p:cSld name="Text + picture">
    <p:spTree>
      <p:nvGrpSpPr>
        <p:cNvPr id="1" name="Shape 52"/>
        <p:cNvGrpSpPr/>
        <p:nvPr/>
      </p:nvGrpSpPr>
      <p:grpSpPr>
        <a:xfrm>
          <a:off x="0" y="0"/>
          <a:ext cx="0" cy="0"/>
          <a:chOff x="0" y="0"/>
          <a:chExt cx="0" cy="0"/>
        </a:xfrm>
      </p:grpSpPr>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54" name="Google Shape;54;p16"/>
          <p:cNvSpPr txBox="1">
            <a:spLocks noGrp="1"/>
          </p:cNvSpPr>
          <p:nvPr>
            <p:ph type="body" idx="1"/>
          </p:nvPr>
        </p:nvSpPr>
        <p:spPr>
          <a:xfrm>
            <a:off x="628650" y="1434000"/>
            <a:ext cx="3943350" cy="279482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FF9933"/>
              </a:buClr>
              <a:buSzPts val="2400"/>
              <a:buFont typeface="Arial"/>
              <a:buChar char="•"/>
              <a:defRPr sz="2400" b="0" i="0" u="none" strike="noStrike" cap="none">
                <a:solidFill>
                  <a:srgbClr val="FF9933"/>
                </a:solidFill>
                <a:latin typeface="Calibri"/>
                <a:ea typeface="Calibri"/>
                <a:cs typeface="Calibri"/>
                <a:sym typeface="Calibri"/>
              </a:defRPr>
            </a:lvl1pPr>
            <a:lvl2pPr marL="914400" marR="0" lvl="1" indent="-355600" algn="l" rtl="0">
              <a:lnSpc>
                <a:spcPct val="90000"/>
              </a:lnSpc>
              <a:spcBef>
                <a:spcPts val="500"/>
              </a:spcBef>
              <a:spcAft>
                <a:spcPts val="0"/>
              </a:spcAft>
              <a:buClr>
                <a:srgbClr val="FF9933"/>
              </a:buClr>
              <a:buSzPts val="2000"/>
              <a:buFont typeface="Arial"/>
              <a:buChar char="•"/>
              <a:defRPr sz="2000" b="0" i="0" u="none" strike="noStrike" cap="none">
                <a:solidFill>
                  <a:srgbClr val="FF9933"/>
                </a:solidFill>
                <a:latin typeface="Calibri"/>
                <a:ea typeface="Calibri"/>
                <a:cs typeface="Calibri"/>
                <a:sym typeface="Calibri"/>
              </a:defRPr>
            </a:lvl2pPr>
            <a:lvl3pPr marL="1371600" marR="0" lvl="2" indent="-342900" algn="l" rtl="0">
              <a:lnSpc>
                <a:spcPct val="90000"/>
              </a:lnSpc>
              <a:spcBef>
                <a:spcPts val="500"/>
              </a:spcBef>
              <a:spcAft>
                <a:spcPts val="0"/>
              </a:spcAft>
              <a:buClr>
                <a:srgbClr val="FF9933"/>
              </a:buClr>
              <a:buSzPts val="1800"/>
              <a:buFont typeface="Arial"/>
              <a:buChar char="•"/>
              <a:defRPr sz="1800" b="0" i="0" u="none" strike="noStrike" cap="none">
                <a:solidFill>
                  <a:srgbClr val="FF9933"/>
                </a:solidFill>
                <a:latin typeface="Calibri"/>
                <a:ea typeface="Calibri"/>
                <a:cs typeface="Calibri"/>
                <a:sym typeface="Calibri"/>
              </a:defRPr>
            </a:lvl3pPr>
            <a:lvl4pPr marL="1828800" marR="0" lvl="3" indent="-330200" algn="l" rtl="0">
              <a:lnSpc>
                <a:spcPct val="90000"/>
              </a:lnSpc>
              <a:spcBef>
                <a:spcPts val="500"/>
              </a:spcBef>
              <a:spcAft>
                <a:spcPts val="0"/>
              </a:spcAft>
              <a:buClr>
                <a:srgbClr val="FF9933"/>
              </a:buClr>
              <a:buSzPts val="1600"/>
              <a:buFont typeface="Arial"/>
              <a:buChar char="•"/>
              <a:defRPr sz="1600" b="0" i="0" u="none" strike="noStrike" cap="none">
                <a:solidFill>
                  <a:srgbClr val="FF9933"/>
                </a:solidFill>
                <a:latin typeface="Calibri"/>
                <a:ea typeface="Calibri"/>
                <a:cs typeface="Calibri"/>
                <a:sym typeface="Calibri"/>
              </a:defRPr>
            </a:lvl4pPr>
            <a:lvl5pPr marL="2286000" marR="0" lvl="4" indent="-330200" algn="l" rtl="0">
              <a:lnSpc>
                <a:spcPct val="90000"/>
              </a:lnSpc>
              <a:spcBef>
                <a:spcPts val="500"/>
              </a:spcBef>
              <a:spcAft>
                <a:spcPts val="0"/>
              </a:spcAft>
              <a:buClr>
                <a:srgbClr val="FF9933"/>
              </a:buClr>
              <a:buSzPts val="1600"/>
              <a:buFont typeface="Arial"/>
              <a:buChar char="•"/>
              <a:defRPr sz="1600" b="0" i="0" u="none" strike="noStrike" cap="none">
                <a:solidFill>
                  <a:srgbClr val="FF9933"/>
                </a:solidFill>
                <a:latin typeface="Calibri"/>
                <a:ea typeface="Calibri"/>
                <a:cs typeface="Calibri"/>
                <a:sym typeface="Calibri"/>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16"/>
          <p:cNvSpPr>
            <a:spLocks noGrp="1"/>
          </p:cNvSpPr>
          <p:nvPr>
            <p:ph type="pic" idx="2"/>
          </p:nvPr>
        </p:nvSpPr>
        <p:spPr>
          <a:xfrm>
            <a:off x="4929827" y="1434000"/>
            <a:ext cx="3585523" cy="279482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16"/>
          <p:cNvSpPr txBox="1">
            <a:spLocks noGrp="1"/>
          </p:cNvSpPr>
          <p:nvPr>
            <p:ph type="title"/>
          </p:nvPr>
        </p:nvSpPr>
        <p:spPr>
          <a:xfrm>
            <a:off x="628650" y="274639"/>
            <a:ext cx="7886700" cy="6753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16"/>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6"/>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x1">
  <p:cSld name="Picture x1">
    <p:spTree>
      <p:nvGrpSpPr>
        <p:cNvPr id="1" name="Shape 59"/>
        <p:cNvGrpSpPr/>
        <p:nvPr/>
      </p:nvGrpSpPr>
      <p:grpSpPr>
        <a:xfrm>
          <a:off x="0" y="0"/>
          <a:ext cx="0" cy="0"/>
          <a:chOff x="0" y="0"/>
          <a:chExt cx="0" cy="0"/>
        </a:xfrm>
      </p:grpSpPr>
      <p:sp>
        <p:nvSpPr>
          <p:cNvPr id="60" name="Google Shape;6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61" name="Google Shape;61;p17"/>
          <p:cNvSpPr>
            <a:spLocks noGrp="1"/>
          </p:cNvSpPr>
          <p:nvPr>
            <p:ph type="pic" idx="2"/>
          </p:nvPr>
        </p:nvSpPr>
        <p:spPr>
          <a:xfrm>
            <a:off x="1472540" y="1238616"/>
            <a:ext cx="6163294" cy="342460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2" name="Google Shape;62;p17"/>
          <p:cNvSpPr txBox="1">
            <a:spLocks noGrp="1"/>
          </p:cNvSpPr>
          <p:nvPr>
            <p:ph type="title"/>
          </p:nvPr>
        </p:nvSpPr>
        <p:spPr>
          <a:xfrm>
            <a:off x="628650" y="274638"/>
            <a:ext cx="7886700" cy="6635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3" name="Google Shape;63;p17"/>
          <p:cNvSpPr txBox="1">
            <a:spLocks noGrp="1"/>
          </p:cNvSpPr>
          <p:nvPr>
            <p:ph type="body" idx="1"/>
          </p:nvPr>
        </p:nvSpPr>
        <p:spPr>
          <a:xfrm>
            <a:off x="1472540" y="4679907"/>
            <a:ext cx="6163293" cy="3769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Verdana"/>
                <a:ea typeface="Verdana"/>
                <a:cs typeface="Verdana"/>
                <a:sym typeface="Verdana"/>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17"/>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s x2">
  <p:cSld name="Pictures x2">
    <p:spTree>
      <p:nvGrpSpPr>
        <p:cNvPr id="1" name="Shape 65"/>
        <p:cNvGrpSpPr/>
        <p:nvPr/>
      </p:nvGrpSpPr>
      <p:grpSpPr>
        <a:xfrm>
          <a:off x="0" y="0"/>
          <a:ext cx="0" cy="0"/>
          <a:chOff x="0" y="0"/>
          <a:chExt cx="0" cy="0"/>
        </a:xfrm>
      </p:grpSpPr>
      <p:sp>
        <p:nvSpPr>
          <p:cNvPr id="66" name="Google Shape;6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67" name="Google Shape;67;p18"/>
          <p:cNvSpPr>
            <a:spLocks noGrp="1"/>
          </p:cNvSpPr>
          <p:nvPr>
            <p:ph type="pic" idx="2"/>
          </p:nvPr>
        </p:nvSpPr>
        <p:spPr>
          <a:xfrm>
            <a:off x="737978" y="1271530"/>
            <a:ext cx="3584641" cy="30738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18"/>
          <p:cNvSpPr txBox="1">
            <a:spLocks noGrp="1"/>
          </p:cNvSpPr>
          <p:nvPr>
            <p:ph type="title"/>
          </p:nvPr>
        </p:nvSpPr>
        <p:spPr>
          <a:xfrm>
            <a:off x="628650" y="274639"/>
            <a:ext cx="7886700" cy="60195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9" name="Google Shape;69;p18"/>
          <p:cNvSpPr>
            <a:spLocks noGrp="1"/>
          </p:cNvSpPr>
          <p:nvPr>
            <p:ph type="pic" idx="3"/>
          </p:nvPr>
        </p:nvSpPr>
        <p:spPr>
          <a:xfrm>
            <a:off x="4794722" y="1271530"/>
            <a:ext cx="3584641" cy="30738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0" name="Google Shape;70;p18"/>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8"/>
          <p:cNvSpPr txBox="1">
            <a:spLocks noGrp="1"/>
          </p:cNvSpPr>
          <p:nvPr>
            <p:ph type="body" idx="1"/>
          </p:nvPr>
        </p:nvSpPr>
        <p:spPr>
          <a:xfrm>
            <a:off x="737979" y="4551846"/>
            <a:ext cx="7641384" cy="3769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Verdana"/>
                <a:ea typeface="Verdana"/>
                <a:cs typeface="Verdana"/>
                <a:sym typeface="Verdana"/>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2" name="Google Shape;72;p18"/>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s x3">
  <p:cSld name="Pictures x3">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FR"/>
              <a:t>‹#›</a:t>
            </a:fld>
            <a:endParaRPr/>
          </a:p>
        </p:txBody>
      </p:sp>
      <p:sp>
        <p:nvSpPr>
          <p:cNvPr id="75" name="Google Shape;75;p19"/>
          <p:cNvSpPr>
            <a:spLocks noGrp="1"/>
          </p:cNvSpPr>
          <p:nvPr>
            <p:ph type="pic" idx="2"/>
          </p:nvPr>
        </p:nvSpPr>
        <p:spPr>
          <a:xfrm>
            <a:off x="798291" y="1543126"/>
            <a:ext cx="2409368" cy="295762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9"/>
          <p:cNvSpPr txBox="1">
            <a:spLocks noGrp="1"/>
          </p:cNvSpPr>
          <p:nvPr>
            <p:ph type="title"/>
          </p:nvPr>
        </p:nvSpPr>
        <p:spPr>
          <a:xfrm>
            <a:off x="628650" y="274638"/>
            <a:ext cx="7886700" cy="69244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FF9933"/>
                </a:solidFill>
                <a:latin typeface="Verdana"/>
                <a:ea typeface="Verdana"/>
                <a:cs typeface="Verdana"/>
                <a:sym typeface="Verdan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9"/>
          <p:cNvSpPr/>
          <p:nvPr/>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9"/>
          <p:cNvSpPr>
            <a:spLocks noGrp="1"/>
          </p:cNvSpPr>
          <p:nvPr>
            <p:ph type="pic" idx="3"/>
          </p:nvPr>
        </p:nvSpPr>
        <p:spPr>
          <a:xfrm>
            <a:off x="3374576" y="1543125"/>
            <a:ext cx="2409368" cy="295762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9"/>
          <p:cNvSpPr>
            <a:spLocks noGrp="1"/>
          </p:cNvSpPr>
          <p:nvPr>
            <p:ph type="pic" idx="4"/>
          </p:nvPr>
        </p:nvSpPr>
        <p:spPr>
          <a:xfrm>
            <a:off x="5950861" y="1543126"/>
            <a:ext cx="2409368" cy="295762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9"/>
          <p:cNvSpPr txBox="1">
            <a:spLocks noGrp="1"/>
          </p:cNvSpPr>
          <p:nvPr>
            <p:ph type="body" idx="1"/>
          </p:nvPr>
        </p:nvSpPr>
        <p:spPr>
          <a:xfrm>
            <a:off x="798291" y="4551846"/>
            <a:ext cx="7581072" cy="3769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Verdana"/>
                <a:ea typeface="Verdana"/>
                <a:cs typeface="Verdana"/>
                <a:sym typeface="Verdana"/>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9"/>
          <p:cNvSpPr/>
          <p:nvPr/>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pic>
        <p:nvPicPr>
          <p:cNvPr id="7" name="Google Shape;7;p8"/>
          <p:cNvPicPr preferRelativeResize="0"/>
          <p:nvPr/>
        </p:nvPicPr>
        <p:blipFill rotWithShape="1">
          <a:blip r:embed="rId20">
            <a:alphaModFix/>
          </a:blip>
          <a:srcRect/>
          <a:stretch/>
        </p:blipFill>
        <p:spPr>
          <a:xfrm>
            <a:off x="8503600" y="109132"/>
            <a:ext cx="509099" cy="5097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5" name="Title 1"/>
          <p:cNvSpPr>
            <a:spLocks noGrp="1"/>
          </p:cNvSpPr>
          <p:nvPr>
            <p:ph type="title"/>
          </p:nvPr>
        </p:nvSpPr>
        <p:spPr>
          <a:xfrm>
            <a:off x="457200" y="260350"/>
            <a:ext cx="8218488" cy="941388"/>
          </a:xfrm>
        </p:spPr>
        <p:txBody>
          <a:bodyPr/>
          <a:lstStyle/>
          <a:p>
            <a:pPr algn="ctr"/>
            <a:r>
              <a:rPr lang="en-GB" altLang="en-US" sz="3600" dirty="0" smtClean="0"/>
              <a:t>Your advice?</a:t>
            </a:r>
          </a:p>
        </p:txBody>
      </p:sp>
      <p:sp>
        <p:nvSpPr>
          <p:cNvPr id="8" name="Content Placeholder 2"/>
          <p:cNvSpPr txBox="1">
            <a:spLocks/>
          </p:cNvSpPr>
          <p:nvPr/>
        </p:nvSpPr>
        <p:spPr>
          <a:xfrm>
            <a:off x="457201" y="1036319"/>
            <a:ext cx="8218487" cy="34385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lgn="just">
              <a:buFont typeface="Arial" panose="020B0604020202020204" pitchFamily="34" charset="0"/>
              <a:buNone/>
            </a:pPr>
            <a:r>
              <a:rPr lang="en-GB" altLang="en-US" sz="2600" dirty="0" smtClean="0"/>
              <a:t>	Dara works in a large warehouse and he always wears his safety equipment.. His co-worker, Mesa, always forgets his safety equipment. He often asks to borrow Dara’s equipment when Dara isn’t using it. Last week, Mesa broke Dara’s safety glasses, and yesterday he lost Dara’s back belt. Dara doesn’t want Mesa to get hurt, but he doesn’t want to loan Mesa his equipment. What are some things he can say to Mesa the next time Mesa asks to borrow something? </a:t>
            </a:r>
            <a:endParaRPr lang="en-GB" altLang="en-US" sz="2600" dirty="0" smtClean="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Words>
  <Application>Microsoft Office PowerPoint</Application>
  <PresentationFormat>On-screen Show (16:9)</PresentationFormat>
  <Paragraphs>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Simple Light</vt:lpstr>
      <vt:lpstr>Your advice?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oPenh 2.0 New curriculum proposal  for Class 2021</dc:title>
  <dc:creator>ITadmin</dc:creator>
  <cp:lastModifiedBy>Sopheak HUY</cp:lastModifiedBy>
  <cp:revision>3</cp:revision>
  <dcterms:modified xsi:type="dcterms:W3CDTF">2019-07-16T02:34:49Z</dcterms:modified>
</cp:coreProperties>
</file>