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2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9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6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3A1-7CDB-4ACF-B07F-357C9DEB8457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780A-E66B-41A7-9ED4-9CDAACAB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2.3.6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56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2.7.6.1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56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2.7.6.2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00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2.7.7.1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5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2.7.7.2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8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2.7.7.3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3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2.7.8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13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2.7.12.1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38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2.7.12.2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41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3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2.7.14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00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2.3.9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99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2.7.15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19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2.7.16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414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2.7.17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61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2.7.18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11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2.5.4.1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1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2.5.4.2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24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06298" y="57962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2.5.5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74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2.6.12.1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69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2.6.12.2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6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2.7.5.1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82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6298" y="57962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2.7.5.2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5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와이드스크린</PresentationFormat>
  <Paragraphs>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2021-04-16T17:39:54Z</dcterms:created>
  <dcterms:modified xsi:type="dcterms:W3CDTF">2021-04-18T07:27:04Z</dcterms:modified>
</cp:coreProperties>
</file>