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3A1-7CDB-4ACF-B07F-357C9DEB8457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780A-E66B-41A7-9ED4-9CDAACAB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73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3A1-7CDB-4ACF-B07F-357C9DEB8457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780A-E66B-41A7-9ED4-9CDAACAB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42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3A1-7CDB-4ACF-B07F-357C9DEB8457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780A-E66B-41A7-9ED4-9CDAACAB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9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3A1-7CDB-4ACF-B07F-357C9DEB8457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780A-E66B-41A7-9ED4-9CDAACAB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6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3A1-7CDB-4ACF-B07F-357C9DEB8457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780A-E66B-41A7-9ED4-9CDAACAB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73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3A1-7CDB-4ACF-B07F-357C9DEB8457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780A-E66B-41A7-9ED4-9CDAACAB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93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3A1-7CDB-4ACF-B07F-357C9DEB8457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780A-E66B-41A7-9ED4-9CDAACAB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86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3A1-7CDB-4ACF-B07F-357C9DEB8457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780A-E66B-41A7-9ED4-9CDAACAB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51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3A1-7CDB-4ACF-B07F-357C9DEB8457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780A-E66B-41A7-9ED4-9CDAACAB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67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3A1-7CDB-4ACF-B07F-357C9DEB8457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780A-E66B-41A7-9ED4-9CDAACAB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16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3A1-7CDB-4ACF-B07F-357C9DEB8457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780A-E66B-41A7-9ED4-9CDAACAB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9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C63A1-7CDB-4ACF-B07F-357C9DEB8457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7780A-E66B-41A7-9ED4-9CDAACAB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20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06298" y="579628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2.3.6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565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2.7.5.2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8552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2.7.6.1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8568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2.7.6.2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200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2.7.7.1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253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2.7.7.2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281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2.7.7.3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4734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2.7.8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1133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2.7.12.1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1384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2.7.12.2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419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2.7.13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63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06298" y="579628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2.3.9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993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2.7.14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002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2.7.15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197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2.7.16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414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2.7.17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618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2.7.18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11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2.6.7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082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2.6.12.1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69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2.6.12.2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65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2.6.19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314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2.6.20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19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2.6.21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6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2.7.5.1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82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</Words>
  <Application>Microsoft Office PowerPoint</Application>
  <PresentationFormat>와이드스크린</PresentationFormat>
  <Paragraphs>24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나눔스퀘어_ac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</cp:revision>
  <dcterms:created xsi:type="dcterms:W3CDTF">2021-04-16T17:39:54Z</dcterms:created>
  <dcterms:modified xsi:type="dcterms:W3CDTF">2021-04-16T17:47:39Z</dcterms:modified>
</cp:coreProperties>
</file>