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DA2C7-A7BF-42C2-9674-4AB68E2B6085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35E1-7F73-4B66-9976-707F981D2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94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DA2C7-A7BF-42C2-9674-4AB68E2B6085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35E1-7F73-4B66-9976-707F981D2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11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DA2C7-A7BF-42C2-9674-4AB68E2B6085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35E1-7F73-4B66-9976-707F981D2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84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DA2C7-A7BF-42C2-9674-4AB68E2B6085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35E1-7F73-4B66-9976-707F981D2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57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DA2C7-A7BF-42C2-9674-4AB68E2B6085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35E1-7F73-4B66-9976-707F981D2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9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DA2C7-A7BF-42C2-9674-4AB68E2B6085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35E1-7F73-4B66-9976-707F981D2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53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DA2C7-A7BF-42C2-9674-4AB68E2B6085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35E1-7F73-4B66-9976-707F981D2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05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DA2C7-A7BF-42C2-9674-4AB68E2B6085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35E1-7F73-4B66-9976-707F981D2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5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DA2C7-A7BF-42C2-9674-4AB68E2B6085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35E1-7F73-4B66-9976-707F981D2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24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DA2C7-A7BF-42C2-9674-4AB68E2B6085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35E1-7F73-4B66-9976-707F981D2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68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DA2C7-A7BF-42C2-9674-4AB68E2B6085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35E1-7F73-4B66-9976-707F981D2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5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DA2C7-A7BF-42C2-9674-4AB68E2B6085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535E1-7F73-4B66-9976-707F981D2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50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54" y="1573822"/>
            <a:ext cx="7003292" cy="371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4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668" y="509686"/>
            <a:ext cx="7168664" cy="583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0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02" y="1617785"/>
            <a:ext cx="10305196" cy="362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2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862" y="803607"/>
            <a:ext cx="7608276" cy="525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9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545" y="558881"/>
            <a:ext cx="8258910" cy="5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6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623" y="186028"/>
            <a:ext cx="6148754" cy="64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3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692" y="508384"/>
            <a:ext cx="7678616" cy="584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9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545" y="370365"/>
            <a:ext cx="5972910" cy="611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75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</cp:revision>
  <dcterms:created xsi:type="dcterms:W3CDTF">2021-05-31T19:37:56Z</dcterms:created>
  <dcterms:modified xsi:type="dcterms:W3CDTF">2021-05-31T19:38:58Z</dcterms:modified>
</cp:coreProperties>
</file>