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735" r:id="rId2"/>
    <p:sldId id="750" r:id="rId3"/>
    <p:sldId id="752" r:id="rId4"/>
    <p:sldId id="754" r:id="rId5"/>
    <p:sldId id="753" r:id="rId6"/>
    <p:sldId id="756" r:id="rId7"/>
    <p:sldId id="755" r:id="rId8"/>
    <p:sldId id="758" r:id="rId9"/>
    <p:sldId id="757" r:id="rId10"/>
    <p:sldId id="759" r:id="rId11"/>
    <p:sldId id="768" r:id="rId12"/>
    <p:sldId id="760" r:id="rId13"/>
    <p:sldId id="761" r:id="rId14"/>
    <p:sldId id="762" r:id="rId15"/>
    <p:sldId id="763" r:id="rId16"/>
    <p:sldId id="764" r:id="rId17"/>
    <p:sldId id="766" r:id="rId18"/>
    <p:sldId id="767" r:id="rId19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open?id=10ZZvwooazdzYsk6WAdjFZH832sIOYtv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clipse.org/downloads/download.php?file=/oomph/epp/2021-12/R/eclipse-inst-jre-win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2658" y="3645024"/>
            <a:ext cx="4974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JDK, Eclipse </a:t>
            </a:r>
            <a:r>
              <a:rPr lang="ko-KR" altLang="en-US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및 </a:t>
            </a:r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Simple Java Program 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Eclipse IDE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10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3-2.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실행 및 </a:t>
            </a:r>
            <a:r>
              <a:rPr lang="ko-KR" altLang="en-US" sz="1600" kern="0" dirty="0" err="1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작업폴더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2141601"/>
            <a:ext cx="464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및 과제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전용폴더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 후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Workspace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칸에 기입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43641"/>
            <a:ext cx="585869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049" y="2526532"/>
            <a:ext cx="4333078" cy="3965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Eclipse IDE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11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3-3.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</a:t>
            </a:r>
            <a:r>
              <a:rPr lang="ko-KR" altLang="en-US" sz="1600" kern="0" dirty="0" err="1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258" y="2145872"/>
            <a:ext cx="30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Window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Preferences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1896" y="1599995"/>
            <a:ext cx="3007555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Other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후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UTF-8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Apply and Close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508104" y="5411972"/>
            <a:ext cx="1296144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4" y="2698013"/>
            <a:ext cx="3566772" cy="18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A Simple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ava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rogram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12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Hello World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1" y="2013342"/>
            <a:ext cx="3927748" cy="1956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2301" y="3936600"/>
            <a:ext cx="308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메모장에 위 코드 입력 및 저장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확장자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변경 후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및 출력 결과 확인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2492896"/>
            <a:ext cx="2913939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javac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HelloWorld.java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java –</a:t>
            </a: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./ HelloWorld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44" y="4231921"/>
            <a:ext cx="345805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A Simple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ava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rogram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13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이클립스로 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HelloWorld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5455"/>
            <a:ext cx="4009745" cy="3949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7710" y="1722344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프로젝트 생성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6739" y="1137348"/>
            <a:ext cx="407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주의사항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하단의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module-info.java file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체크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해제하기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51208" y="5208001"/>
            <a:ext cx="10801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88045"/>
            <a:ext cx="4464496" cy="33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A Simple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ava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rogram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14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이클립스로 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HelloWorld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710" y="1722344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 생성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49088"/>
            <a:ext cx="3821499" cy="40750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699792" y="2755764"/>
            <a:ext cx="576064" cy="1402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73" y="2436418"/>
            <a:ext cx="3628171" cy="3500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7618" y="4581128"/>
            <a:ext cx="180527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Package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1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A Simple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ava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rogram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15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이클립스로 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HelloWorld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710" y="1722344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생성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10618"/>
            <a:ext cx="4171693" cy="3575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052794"/>
            <a:ext cx="3183762" cy="37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A Simple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ava </a:t>
            </a:r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rogram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16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이클립스로 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HelloWorld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710" y="1722344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실행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0" y="2422202"/>
            <a:ext cx="5439534" cy="2981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0928"/>
            <a:ext cx="4336440" cy="14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 실습 시간에 진행한 내용을 압축하여 제출</a:t>
            </a:r>
            <a:endParaRPr lang="en-US" altLang="ko-KR" dirty="0" smtClean="0"/>
          </a:p>
          <a:p>
            <a:pPr lvl="1"/>
            <a:r>
              <a:rPr lang="ko-KR" altLang="en-US" dirty="0"/>
              <a:t>압축 파일 이름은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Week1_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.zip”</a:t>
            </a:r>
            <a:r>
              <a:rPr lang="ko-KR" altLang="en-US" dirty="0"/>
              <a:t>으로 통일할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압축 파일 내부에는 아래의 파일이 포함되어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HelloWorld.java</a:t>
            </a:r>
          </a:p>
          <a:p>
            <a:pPr lvl="2"/>
            <a:r>
              <a:rPr lang="en-US" altLang="ko-KR" dirty="0" err="1" smtClean="0"/>
              <a:t>HelloWorld.class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–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./ HelloWorld </a:t>
            </a:r>
            <a:r>
              <a:rPr lang="ko-KR" altLang="en-US" dirty="0" smtClean="0"/>
              <a:t>실행 화면 캡쳐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Eclipse</a:t>
            </a:r>
            <a:r>
              <a:rPr lang="ko-KR" altLang="en-US" dirty="0" smtClean="0"/>
              <a:t>에서 오늘 생성한 프로젝트 폴더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실습 문제 제출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803565"/>
            <a:ext cx="602064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 개발 시에 알아두면 좋은 것들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 hint</a:t>
            </a:r>
            <a:r>
              <a:rPr lang="en-US" altLang="ko-KR" dirty="0" smtClean="0"/>
              <a:t>: control + space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rintln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control + space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Jshell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커맨드 창에서 </a:t>
            </a:r>
            <a:r>
              <a:rPr lang="en-US" altLang="ko-KR" dirty="0" err="1" smtClean="0"/>
              <a:t>jshell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후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자동 정렬</a:t>
            </a:r>
            <a:r>
              <a:rPr lang="en-US" altLang="ko-KR" dirty="0" smtClean="0"/>
              <a:t>: control + shift + f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Problems </a:t>
            </a:r>
            <a:r>
              <a:rPr lang="ko-KR" altLang="en-US" dirty="0" smtClean="0"/>
              <a:t>창을 잘 보면 답이 나온다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정의 찾기</a:t>
            </a:r>
            <a:r>
              <a:rPr lang="en-US" altLang="ko-KR" dirty="0" smtClean="0"/>
              <a:t>: F3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참조 찾기</a:t>
            </a:r>
            <a:r>
              <a:rPr lang="en-US" altLang="ko-KR" dirty="0" smtClean="0"/>
              <a:t>: control + alt + h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알아두면 좋은 것들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4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소개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TA: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국방디지털융합학과 정의철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lani009@ajou.ac.kr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시간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목요일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15:00 ~ 17:00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목적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강의시간에 배운 이론을 바탕으로 객체지향 프로그래밍 실습을 통해 이론을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더욱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잘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이해하고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활용할 수 있는 실무능력을 배양한다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내용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 시간에 배운 내용을 바탕으로 실습 문제를 해결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중심으로 문제의 핵심 및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리뷰 시간을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가짐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실습은 교재에 따른 강의 목차 순으로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진행함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2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80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소개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후 질문사항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아주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Bb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평가기준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실습과제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25%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과제별로 채점기준이 상이함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제출기한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문제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실습일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목요일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23:59)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까지 제출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과제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실습일 사흘 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일요일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23:59)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제출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3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462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소개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권장 사양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 7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64bit(x64)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램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4GB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4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722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JDK 11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5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 홈페이지 접속 후 다운로드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463" y="1976595"/>
            <a:ext cx="7467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https://drive.google.com/open?id=10ZZvwooazdzYsk6WAdjFZH832sIOYtvF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42" y="2539266"/>
            <a:ext cx="7622307" cy="36879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4139952" y="4077072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JDK 11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6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468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en-US" altLang="ko-KR" sz="1600" kern="0" dirty="0" err="1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Redhat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JDK 11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737513"/>
            <a:ext cx="4260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다운받은 파일 실행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→ 약관 동의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33870"/>
            <a:ext cx="4733925" cy="3667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1910" y="6000995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사진처럼 선택사항 체크 →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JDK 11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7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환경변수 설정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737513"/>
            <a:ext cx="63050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아래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Windows      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아이콘 클릭 후 설정         클릭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→ 정보 → 고급 시스템 설정 순으로 클릭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환경변수 클릭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변수 내에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JAVA_HOME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잘 설정되어 있는지 확인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변수 내에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폴더가 포함되어 있는지 확인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자바가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C:\hello\world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설치되어 있다면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JAVA_HOME = C:\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hello\world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 = C:\hello\world\bin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 = %JAVA_HOME%\bin</a:t>
            </a:r>
          </a:p>
        </p:txBody>
      </p:sp>
      <p:pic>
        <p:nvPicPr>
          <p:cNvPr id="1026" name="Picture 2" descr="Windows Icon - Download in Flat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08909"/>
            <a:ext cx="323947" cy="32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tings (Windows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0139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JDK 11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8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2-4.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 실행 체크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737513"/>
            <a:ext cx="46698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커맨드 창 실행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-version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 실행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javac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-version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 실행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명령 다 정상적으로 실행되었을 경우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완료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03" y="1906797"/>
            <a:ext cx="5534797" cy="800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03" y="3236685"/>
            <a:ext cx="253400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Eclipse IDE </a:t>
            </a:r>
            <a:r>
              <a:rPr lang="ko-KR" altLang="en-US" sz="2800" b="0" dirty="0" smtClean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z="2800" b="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A04BBA8-8A49-468C-9A66-38DA58F0E542}"/>
              </a:ext>
            </a:extLst>
          </p:cNvPr>
          <p:cNvSpPr txBox="1">
            <a:spLocks/>
          </p:cNvSpPr>
          <p:nvPr/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- </a:t>
            </a:r>
            <a:fld id="{02B6055E-DF13-4F23-BDD0-55E755B750E5}" type="slidenum">
              <a:rPr kumimoji="0" lang="en-US" altLang="ko-KR" sz="1050" b="1" smtClean="0">
                <a:solidFill>
                  <a:srgbClr val="5D5DC9"/>
                </a:solidFill>
                <a:latin typeface="+mn-lt"/>
                <a:ea typeface="+mn-ea"/>
              </a:rPr>
              <a:pPr/>
              <a:t>9</a:t>
            </a:fld>
            <a:r>
              <a:rPr kumimoji="0" lang="en-US" altLang="ko-KR" sz="1050" b="1" dirty="0">
                <a:solidFill>
                  <a:srgbClr val="5D5DC9"/>
                </a:solidFill>
                <a:latin typeface="+mn-lt"/>
                <a:ea typeface="+mn-ea"/>
              </a:rPr>
              <a:t>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98959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3-1.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</a:t>
            </a:r>
            <a:r>
              <a:rPr lang="en-US" altLang="ko-KR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 </a:t>
            </a:r>
            <a:r>
              <a:rPr lang="ko-KR" altLang="en-US" sz="1600" kern="0" dirty="0" smtClean="0">
                <a:solidFill>
                  <a:srgbClr val="3333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991" y="1868873"/>
            <a:ext cx="797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https://www.eclipse.org/downloads/download.php?file=/oomph/epp/2021-12/R/eclipse-inst-jre-win64.exe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036" y="2277232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빨간색 네모 클릭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6" y="2742218"/>
            <a:ext cx="3356070" cy="3446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19100" y="3284984"/>
            <a:ext cx="3216796" cy="57606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2277232"/>
            <a:ext cx="3154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폴더 확인 후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215" y="2738897"/>
            <a:ext cx="3384376" cy="34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14043</TotalTime>
  <Words>657</Words>
  <Application>Microsoft Office PowerPoint</Application>
  <PresentationFormat>화면 슬라이드 쇼(4:3)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실습 소개</vt:lpstr>
      <vt:lpstr>1. 실습 소개</vt:lpstr>
      <vt:lpstr>1. 실습 소개</vt:lpstr>
      <vt:lpstr>2. JDK 11 설치</vt:lpstr>
      <vt:lpstr>2. JDK 11 설치</vt:lpstr>
      <vt:lpstr>2. JDK 11 설치</vt:lpstr>
      <vt:lpstr>2. JDK 11 설치</vt:lpstr>
      <vt:lpstr>3. Eclipse IDE 설치</vt:lpstr>
      <vt:lpstr>3. Eclipse IDE 설치</vt:lpstr>
      <vt:lpstr>3. Eclipse IDE 설치</vt:lpstr>
      <vt:lpstr>4. A Simple Java Program</vt:lpstr>
      <vt:lpstr>4. A Simple Java Program</vt:lpstr>
      <vt:lpstr>4. A Simple Java Program</vt:lpstr>
      <vt:lpstr>4. A Simple Java Program</vt:lpstr>
      <vt:lpstr>4. A Simple Java Program</vt:lpstr>
      <vt:lpstr>5. 실습 문제 제출</vt:lpstr>
      <vt:lpstr>6. 알아두면 좋은 것들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1주차 실습</dc:title>
  <dc:creator>lani</dc:creator>
  <cp:lastModifiedBy>Windows 사용자</cp:lastModifiedBy>
  <cp:revision>1956</cp:revision>
  <cp:lastPrinted>2017-12-06T08:27:47Z</cp:lastPrinted>
  <dcterms:created xsi:type="dcterms:W3CDTF">2015-05-18T06:30:45Z</dcterms:created>
  <dcterms:modified xsi:type="dcterms:W3CDTF">2022-03-02T06:46:28Z</dcterms:modified>
</cp:coreProperties>
</file>