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735" r:id="rId2"/>
    <p:sldId id="860" r:id="rId3"/>
    <p:sldId id="861" r:id="rId4"/>
    <p:sldId id="862" r:id="rId5"/>
    <p:sldId id="863" r:id="rId6"/>
    <p:sldId id="864" r:id="rId7"/>
    <p:sldId id="865" r:id="rId8"/>
    <p:sldId id="866" r:id="rId9"/>
    <p:sldId id="867" r:id="rId10"/>
    <p:sldId id="868" r:id="rId11"/>
    <p:sldId id="869" r:id="rId12"/>
    <p:sldId id="870" r:id="rId13"/>
    <p:sldId id="871" r:id="rId14"/>
    <p:sldId id="852" r:id="rId15"/>
    <p:sldId id="872" r:id="rId16"/>
    <p:sldId id="873" r:id="rId17"/>
    <p:sldId id="874" r:id="rId18"/>
    <p:sldId id="879" r:id="rId19"/>
    <p:sldId id="880" r:id="rId20"/>
    <p:sldId id="875" r:id="rId21"/>
    <p:sldId id="877" r:id="rId22"/>
    <p:sldId id="876" r:id="rId23"/>
    <p:sldId id="878" r:id="rId24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400" autoAdjust="0"/>
  </p:normalViewPr>
  <p:slideViewPr>
    <p:cSldViewPr>
      <p:cViewPr>
        <p:scale>
          <a:sx n="50" d="100"/>
          <a:sy n="50" d="100"/>
        </p:scale>
        <p:origin x="3690" y="15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1076" y="3645024"/>
            <a:ext cx="3157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Swing GUI Components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JFrame</a:t>
            </a:r>
            <a:r>
              <a:rPr lang="ko-KR" altLang="en-US" dirty="0" smtClean="0"/>
              <a:t>에 레이아웃 지정하기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651"/>
            <a:ext cx="4608512" cy="67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필요에 따라 컴포넌트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반복되는 요소가 많은 경우</a:t>
            </a:r>
            <a:r>
              <a:rPr lang="en-US" altLang="ko-KR" dirty="0" smtClean="0"/>
              <a:t>. Container</a:t>
            </a:r>
            <a:r>
              <a:rPr lang="ko-KR" altLang="en-US" dirty="0" smtClean="0"/>
              <a:t>를 간접 또는 직접적으로 상속하여</a:t>
            </a:r>
            <a:r>
              <a:rPr lang="en-US" altLang="ko-KR" dirty="0"/>
              <a:t> </a:t>
            </a:r>
            <a:r>
              <a:rPr lang="ko-KR" altLang="en-US" dirty="0" smtClean="0"/>
              <a:t>나만의 컴포넌트를 개발할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Component </a:t>
            </a:r>
            <a:r>
              <a:rPr lang="ko-KR" altLang="en-US" dirty="0" smtClean="0"/>
              <a:t>분리하기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556" y="2461017"/>
            <a:ext cx="3960887" cy="420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Doc </a:t>
            </a:r>
            <a:r>
              <a:rPr lang="ko-KR" altLang="en-US" dirty="0" smtClean="0"/>
              <a:t>읽고 쓰는 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Swing</a:t>
            </a:r>
            <a:r>
              <a:rPr lang="ko-KR" altLang="en-US" dirty="0" smtClean="0"/>
              <a:t>을 다루면서 모든 클래스와 모든 메서드의 기능을 다 알 수는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err="1" smtClean="0"/>
              <a:t>JavaDoc</a:t>
            </a:r>
            <a:r>
              <a:rPr lang="ko-KR" altLang="en-US" dirty="0" smtClean="0"/>
              <a:t>의 참조가 필수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Javadoc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/**    */ </a:t>
            </a:r>
            <a:r>
              <a:rPr lang="ko-KR" altLang="en-US" dirty="0" smtClean="0"/>
              <a:t>주석으로 작성되어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Javadoc 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리턴값</a:t>
            </a:r>
            <a:r>
              <a:rPr lang="ko-KR" altLang="en-US" dirty="0" smtClean="0"/>
              <a:t> 메서드 설명 등 개발자의 이해를 돕도록 설명을 작성할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https://docs.oracle.com/en/java/javase/11/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Component </a:t>
            </a:r>
            <a:r>
              <a:rPr lang="ko-KR" altLang="en-US" dirty="0" smtClean="0"/>
              <a:t>분리하기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Doc </a:t>
            </a:r>
            <a:r>
              <a:rPr lang="ko-KR" altLang="en-US" dirty="0" smtClean="0"/>
              <a:t>읽고 쓰는 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Swing</a:t>
            </a:r>
            <a:r>
              <a:rPr lang="ko-KR" altLang="en-US" dirty="0" smtClean="0"/>
              <a:t>을 다루면서 모든 클래스와 모든 메서드의 기능을 다 알 수는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err="1" smtClean="0"/>
              <a:t>JavaDoc</a:t>
            </a:r>
            <a:r>
              <a:rPr lang="ko-KR" altLang="en-US" dirty="0" smtClean="0"/>
              <a:t>의 참조가 필수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Javadoc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/**    */ </a:t>
            </a:r>
            <a:r>
              <a:rPr lang="ko-KR" altLang="en-US" dirty="0" smtClean="0"/>
              <a:t>주석으로 작성되어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Javadoc 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리턴값</a:t>
            </a:r>
            <a:r>
              <a:rPr lang="ko-KR" altLang="en-US" dirty="0" smtClean="0"/>
              <a:t> 메서드 설명 등 개발자의 이해를 돕도록 설명을 작성할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https://docs.oracle.com/en/java/javase/11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다같이 이클립스에서 메서드 또는 클래스 위에 </a:t>
            </a:r>
            <a:r>
              <a:rPr lang="en-US" altLang="ko-KR" dirty="0" smtClean="0"/>
              <a:t>Javadoc </a:t>
            </a:r>
            <a:r>
              <a:rPr lang="ko-KR" altLang="en-US" dirty="0" smtClean="0"/>
              <a:t>주석을 작성해보자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Component </a:t>
            </a:r>
            <a:r>
              <a:rPr lang="ko-KR" altLang="en-US" dirty="0" smtClean="0"/>
              <a:t>분리하기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0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BorderLayout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err="1" smtClean="0">
                <a:latin typeface="+mn-ea"/>
              </a:rPr>
              <a:t>JButton</a:t>
            </a:r>
            <a:r>
              <a:rPr lang="ko-KR" altLang="en-US" dirty="0" smtClean="0">
                <a:latin typeface="+mn-ea"/>
              </a:rPr>
              <a:t>을 통해서 아래 그림처럼 디자인해보자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Component </a:t>
            </a:r>
            <a:r>
              <a:rPr lang="ko-KR" altLang="en-US" dirty="0"/>
              <a:t>분리하기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68960"/>
            <a:ext cx="4648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GridLayout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err="1" smtClean="0">
                <a:latin typeface="+mn-ea"/>
              </a:rPr>
              <a:t>JButton</a:t>
            </a:r>
            <a:r>
              <a:rPr lang="ko-KR" altLang="en-US" dirty="0" smtClean="0">
                <a:latin typeface="+mn-ea"/>
              </a:rPr>
              <a:t>을 통해서 아래 그림처럼 디자인해보자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Component </a:t>
            </a:r>
            <a:r>
              <a:rPr lang="ko-KR" altLang="en-US" dirty="0"/>
              <a:t>분리하기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65831"/>
            <a:ext cx="4392488" cy="44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Event</a:t>
            </a:r>
          </a:p>
          <a:p>
            <a:pPr lvl="1"/>
            <a:r>
              <a:rPr lang="ko-KR" altLang="en-US" dirty="0" smtClean="0"/>
              <a:t>마우스를 누르거나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마우스를 떼거나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키보드를 누르거나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소켓에 데이터가 도착하거나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 일련의 상황을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라고 칭함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Event Listener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" y="4221088"/>
            <a:ext cx="9082371" cy="12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Mouse Action Listener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Event Listener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92696"/>
            <a:ext cx="5140752" cy="57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Mouse Action Listener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Event Listener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44970"/>
            <a:ext cx="4190628" cy="64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익명클래스를 통한 </a:t>
            </a:r>
            <a:r>
              <a:rPr lang="ko-KR" altLang="en-US" dirty="0" err="1" smtClean="0"/>
              <a:t>구현법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Event Listener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589731"/>
            <a:ext cx="3972117" cy="60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9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Swing?</a:t>
            </a:r>
          </a:p>
          <a:p>
            <a:pPr lvl="1"/>
            <a:r>
              <a:rPr lang="en-US" altLang="ko-KR" dirty="0" smtClean="0"/>
              <a:t>Swing</a:t>
            </a:r>
            <a:r>
              <a:rPr lang="ko-KR" altLang="en-US" dirty="0" smtClean="0"/>
              <a:t>은 자바에서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구현하기 위해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에서 기본적으로 제공하는 개발 </a:t>
            </a:r>
            <a:r>
              <a:rPr lang="ko-KR" altLang="en-US" dirty="0" err="1" smtClean="0"/>
              <a:t>툴킷으로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sun microsystems</a:t>
            </a:r>
            <a:r>
              <a:rPr lang="ko-KR" altLang="en-US" dirty="0" smtClean="0"/>
              <a:t>의 자바 기반 클래스의 일부이다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Introduction to Swing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1026" name="Picture 2" descr="https://upload.wikimedia.org/wikipedia/commons/c/cc/Gui-widg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94815"/>
            <a:ext cx="3973860" cy="3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Event Object</a:t>
            </a:r>
          </a:p>
          <a:p>
            <a:pPr lvl="1"/>
            <a:r>
              <a:rPr lang="en-US" altLang="ko-KR" dirty="0" smtClean="0"/>
              <a:t>Event</a:t>
            </a:r>
            <a:r>
              <a:rPr lang="ko-KR" altLang="en-US" dirty="0" smtClean="0"/>
              <a:t>가 발생했다면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EventListener</a:t>
            </a:r>
            <a:r>
              <a:rPr lang="ko-KR" altLang="en-US" dirty="0" smtClean="0"/>
              <a:t>에서 어떤 이벤트가 발생한 건지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어느 컴포넌트에 발생한 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만약에 마우스 이벤트라면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좌표를 클릭했는지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등을 알 수 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ko-KR" altLang="en-US" dirty="0" smtClean="0"/>
              <a:t>아래 코드의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e </a:t>
            </a:r>
            <a:r>
              <a:rPr lang="ko-KR" altLang="en-US" dirty="0" smtClean="0"/>
              <a:t>가 해당 역할을 수행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Event Listener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287119" cy="27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3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n-ea"/>
              </a:rPr>
              <a:t>Button</a:t>
            </a:r>
            <a:r>
              <a:rPr lang="ko-KR" altLang="en-US" dirty="0" smtClean="0">
                <a:latin typeface="+mn-ea"/>
              </a:rPr>
              <a:t>이 눌려져 있을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버튼에 쓰여져 있는 글자가 </a:t>
            </a:r>
            <a:r>
              <a:rPr lang="en-US" altLang="ko-KR" dirty="0" smtClean="0">
                <a:latin typeface="+mn-ea"/>
              </a:rPr>
              <a:t>“Pressed”</a:t>
            </a:r>
          </a:p>
          <a:p>
            <a:pPr lvl="1"/>
            <a:r>
              <a:rPr lang="ko-KR" altLang="en-US" dirty="0" smtClean="0">
                <a:latin typeface="+mn-ea"/>
              </a:rPr>
              <a:t>눌려져 있지 않을 때</a:t>
            </a:r>
            <a:r>
              <a:rPr lang="en-US" altLang="ko-KR" dirty="0" smtClean="0">
                <a:latin typeface="+mn-ea"/>
              </a:rPr>
              <a:t>, “</a:t>
            </a:r>
            <a:r>
              <a:rPr lang="en-US" altLang="ko-KR" dirty="0" err="1" smtClean="0">
                <a:latin typeface="+mn-ea"/>
              </a:rPr>
              <a:t>Unpressed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가 표시되도록 해보자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Event Object</a:t>
            </a:r>
            <a:r>
              <a:rPr lang="ko-KR" altLang="en-US" dirty="0" smtClean="0">
                <a:latin typeface="+mn-ea"/>
              </a:rPr>
              <a:t>에서 컴포넌트를 꺼내서</a:t>
            </a:r>
            <a:r>
              <a:rPr lang="en-US" altLang="ko-KR" dirty="0" smtClean="0">
                <a:latin typeface="+mn-ea"/>
              </a:rPr>
              <a:t>…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Event Listener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9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 </a:t>
            </a:r>
            <a:r>
              <a:rPr lang="ko-KR" altLang="en-US" dirty="0" smtClean="0"/>
              <a:t>이벤트를 통해서 올바른 전화번호를 입력하도록 강제 해보기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TextEvent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TextListener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Event Listener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8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Adapter Class</a:t>
            </a:r>
            <a:r>
              <a:rPr lang="ko-KR" altLang="en-US" dirty="0" smtClean="0"/>
              <a:t>를 이용하기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EventListener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구현하기에는 너무나도 많은 메서드를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중에서도 내가 사용할 이벤트만 구현할 수는 없을까</a:t>
            </a:r>
            <a:r>
              <a:rPr lang="en-US" altLang="ko-KR" dirty="0" smtClean="0"/>
              <a:t>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Event Listener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84" y="2636912"/>
            <a:ext cx="5180831" cy="33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인스턴스가 최상위 컨테이너 역할을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창 역할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JFrame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java.awt.Container</a:t>
            </a:r>
            <a:r>
              <a:rPr lang="ko-KR" altLang="en-US" dirty="0" smtClean="0"/>
              <a:t>를 상속한다</a:t>
            </a:r>
            <a:r>
              <a:rPr lang="en-US" altLang="ko-KR" dirty="0" smtClean="0"/>
              <a:t>. =&gt; </a:t>
            </a:r>
            <a:r>
              <a:rPr lang="en-US" altLang="ko-KR" dirty="0" err="1" smtClean="0"/>
              <a:t>Jlabel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JCheckBox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Swing Component</a:t>
            </a:r>
            <a:r>
              <a:rPr lang="ko-KR" altLang="en-US" dirty="0" smtClean="0"/>
              <a:t>를 담을 수 있는 컨테이너의 역할을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</a:t>
            </a:r>
            <a:r>
              <a:rPr lang="en-US" altLang="ko-KR" dirty="0" err="1" smtClean="0"/>
              <a:t>JFrame</a:t>
            </a:r>
            <a:r>
              <a:rPr lang="ko-KR" altLang="en-US" dirty="0" smtClean="0"/>
              <a:t>을 상속해서 본인만의 </a:t>
            </a:r>
            <a:r>
              <a:rPr lang="ko-KR" altLang="en-US" dirty="0" smtClean="0"/>
              <a:t>컨테이너를 개발할 수도 있다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Introduction to Swing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9000"/>
            <a:ext cx="6392167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창 띄우기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만든 클래스에 </a:t>
            </a:r>
            <a:r>
              <a:rPr lang="en-US" altLang="ko-KR" dirty="0" err="1" smtClean="0"/>
              <a:t>JFrame</a:t>
            </a:r>
            <a:r>
              <a:rPr lang="ko-KR" altLang="en-US" dirty="0" smtClean="0"/>
              <a:t>을 상속한다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setTitle</a:t>
            </a:r>
            <a:r>
              <a:rPr lang="en-US" altLang="ko-KR" dirty="0" smtClean="0"/>
              <a:t>() , …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JFrame</a:t>
            </a:r>
            <a:r>
              <a:rPr lang="ko-KR" altLang="en-US" dirty="0" smtClean="0"/>
              <a:t>에 정의된 메서드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Introduction to Swing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9" y="2478444"/>
            <a:ext cx="5553742" cy="42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창에 텍스트 레이블을 표시해보자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Jframe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TextLabel</a:t>
            </a:r>
            <a:r>
              <a:rPr lang="ko-KR" altLang="en-US" dirty="0" smtClean="0"/>
              <a:t>을 추가할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Introduction to Swing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78806"/>
            <a:ext cx="4824536" cy="40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창에 버튼을 표시해보자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Jframe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을 추가할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Introduction to Swing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98" y="2169556"/>
            <a:ext cx="4889004" cy="46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방법으로의 구현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JFrame</a:t>
            </a:r>
            <a:r>
              <a:rPr lang="ko-KR" altLang="en-US" dirty="0" smtClean="0"/>
              <a:t>을 상속하기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Introduction to Swing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36589"/>
            <a:ext cx="4862447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방법으로의 구현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JFrame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인스턴스화</a:t>
            </a:r>
            <a:r>
              <a:rPr lang="ko-KR" altLang="en-US" dirty="0" smtClean="0"/>
              <a:t> 하기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Introduction to Swing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159092"/>
            <a:ext cx="4136021" cy="44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JFrame</a:t>
            </a:r>
            <a:r>
              <a:rPr lang="ko-KR" altLang="en-US" dirty="0" smtClean="0"/>
              <a:t>에 레이아웃 지정하기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컴포넌트를 배치하는 방식을 레이아웃이라고 부른다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우리가 레이아웃을 지정하여 컴포넌트를 어떻게 배치할지 지정할 수 있다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https://examples.javacodegeeks.com/java-swing-layouts-example/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1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29886</TotalTime>
  <Words>560</Words>
  <Application>Microsoft Office PowerPoint</Application>
  <PresentationFormat>화면 슬라이드 쇼(4:3)</PresentationFormat>
  <Paragraphs>115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1. Introduction to Swing</vt:lpstr>
      <vt:lpstr>1. Introduction to Swing</vt:lpstr>
      <vt:lpstr>1. Introduction to Swing</vt:lpstr>
      <vt:lpstr>1. Introduction to Swing</vt:lpstr>
      <vt:lpstr>1. Introduction to Swing</vt:lpstr>
      <vt:lpstr>1. Introduction to Swing</vt:lpstr>
      <vt:lpstr>1. Introduction to Swing</vt:lpstr>
      <vt:lpstr>2. Layout</vt:lpstr>
      <vt:lpstr>2. Layout</vt:lpstr>
      <vt:lpstr>3. Component 분리하기</vt:lpstr>
      <vt:lpstr>3. Component 분리하기</vt:lpstr>
      <vt:lpstr>3. Component 분리하기</vt:lpstr>
      <vt:lpstr>3. Component 분리하기</vt:lpstr>
      <vt:lpstr>3. Component 분리하기</vt:lpstr>
      <vt:lpstr>4. Event Listener</vt:lpstr>
      <vt:lpstr>4. Event Listener</vt:lpstr>
      <vt:lpstr>4. Event Listener</vt:lpstr>
      <vt:lpstr>4. Event Listener</vt:lpstr>
      <vt:lpstr>4. Event Listener</vt:lpstr>
      <vt:lpstr>4. Event Listener</vt:lpstr>
      <vt:lpstr>4. Event Listener</vt:lpstr>
      <vt:lpstr>4. Event Listener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9주차 실습</dc:title>
  <dc:creator>lani</dc:creator>
  <cp:lastModifiedBy>Windows 사용자</cp:lastModifiedBy>
  <cp:revision>3341</cp:revision>
  <cp:lastPrinted>2017-12-06T08:27:47Z</cp:lastPrinted>
  <dcterms:created xsi:type="dcterms:W3CDTF">2015-05-18T06:30:45Z</dcterms:created>
  <dcterms:modified xsi:type="dcterms:W3CDTF">2022-05-05T06:00:00Z</dcterms:modified>
</cp:coreProperties>
</file>