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735" r:id="rId2"/>
    <p:sldId id="868" r:id="rId3"/>
    <p:sldId id="876" r:id="rId4"/>
    <p:sldId id="877" r:id="rId5"/>
    <p:sldId id="878" r:id="rId6"/>
    <p:sldId id="879" r:id="rId7"/>
    <p:sldId id="881" r:id="rId8"/>
    <p:sldId id="875" r:id="rId9"/>
    <p:sldId id="874" r:id="rId10"/>
    <p:sldId id="882" r:id="rId11"/>
    <p:sldId id="883" r:id="rId12"/>
    <p:sldId id="884" r:id="rId13"/>
    <p:sldId id="873" r:id="rId14"/>
    <p:sldId id="885" r:id="rId15"/>
    <p:sldId id="880" r:id="rId16"/>
    <p:sldId id="886" r:id="rId17"/>
    <p:sldId id="887" r:id="rId18"/>
    <p:sldId id="889" r:id="rId19"/>
    <p:sldId id="888" r:id="rId20"/>
    <p:sldId id="890" r:id="rId21"/>
    <p:sldId id="892" r:id="rId22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400" autoAdjust="0"/>
  </p:normalViewPr>
  <p:slideViewPr>
    <p:cSldViewPr>
      <p:cViewPr>
        <p:scale>
          <a:sx n="100" d="100"/>
          <a:sy n="100" d="100"/>
        </p:scale>
        <p:origin x="225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2269" y="3645024"/>
            <a:ext cx="275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Generic Collections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Collections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Iterator</a:t>
            </a:r>
          </a:p>
          <a:p>
            <a:pPr lvl="1"/>
            <a:r>
              <a:rPr lang="ko-KR" altLang="en-US" dirty="0" smtClean="0"/>
              <a:t>컬렉션을 순회할 수 있도록 해주는 객체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20" y="2283368"/>
            <a:ext cx="5570959" cy="40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Ordered Collections – sequence 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대부분의 상황에서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가 최고의 성능을 보이며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상황에서는 </a:t>
            </a:r>
            <a:r>
              <a:rPr lang="en-US" altLang="ko-KR" dirty="0" err="1" smtClean="0"/>
              <a:t>LinkedList</a:t>
            </a:r>
            <a:r>
              <a:rPr lang="ko-KR" altLang="en-US" dirty="0" smtClean="0"/>
              <a:t>가 더 나은 성능을 보이기도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Positional </a:t>
            </a:r>
            <a:r>
              <a:rPr lang="en-US" altLang="ko-KR" dirty="0" smtClean="0"/>
              <a:t>access</a:t>
            </a:r>
          </a:p>
          <a:p>
            <a:pPr lvl="2"/>
            <a:r>
              <a:rPr lang="en-US" altLang="ko-KR" dirty="0" smtClean="0"/>
              <a:t>Search</a:t>
            </a:r>
          </a:p>
          <a:p>
            <a:pPr lvl="2"/>
            <a:r>
              <a:rPr lang="en-US" altLang="ko-KR" dirty="0" smtClean="0"/>
              <a:t>Iteration</a:t>
            </a:r>
          </a:p>
          <a:p>
            <a:pPr lvl="2"/>
            <a:r>
              <a:rPr lang="en-US" altLang="ko-KR" dirty="0" smtClean="0"/>
              <a:t>Range-View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67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는 순서가 있는 컬렉션이기 때문에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ko-KR" altLang="en-US" dirty="0" smtClean="0"/>
              <a:t> 정렬이 가능하다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Comparable</a:t>
            </a:r>
            <a:r>
              <a:rPr lang="ko-KR" altLang="en-US" dirty="0" smtClean="0"/>
              <a:t>을 구현하거나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ko-KR" altLang="en-US" dirty="0" err="1" smtClean="0"/>
              <a:t>익명클래스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19819"/>
            <a:ext cx="4377563" cy="54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StockAccount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리스트에 담고 이를 정렬해보자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StockAccount</a:t>
            </a:r>
            <a:r>
              <a:rPr lang="en-US" altLang="ko-KR" dirty="0" smtClean="0">
                <a:latin typeface="+mn-ea"/>
              </a:rPr>
              <a:t> – </a:t>
            </a:r>
            <a:r>
              <a:rPr lang="ko-KR" altLang="en-US" dirty="0" smtClean="0">
                <a:latin typeface="+mn-ea"/>
              </a:rPr>
              <a:t>주식 계좌 클래스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필드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 smtClean="0">
                <a:latin typeface="+mn-ea"/>
              </a:rPr>
              <a:t>;  // </a:t>
            </a:r>
            <a:r>
              <a:rPr lang="ko-KR" altLang="en-US" dirty="0" smtClean="0">
                <a:latin typeface="+mn-ea"/>
              </a:rPr>
              <a:t>보유 주식 수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price;  // </a:t>
            </a:r>
            <a:r>
              <a:rPr lang="ko-KR" altLang="en-US" dirty="0" smtClean="0">
                <a:latin typeface="+mn-ea"/>
              </a:rPr>
              <a:t>현재가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smtClean="0">
                <a:latin typeface="+mn-ea"/>
              </a:rPr>
              <a:t>String name;  // </a:t>
            </a:r>
            <a:r>
              <a:rPr lang="ko-KR" altLang="en-US" dirty="0" smtClean="0">
                <a:latin typeface="+mn-ea"/>
              </a:rPr>
              <a:t>종목 명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정렬 기준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 smtClean="0">
                <a:latin typeface="+mn-ea"/>
              </a:rPr>
              <a:t> * price -&gt; </a:t>
            </a:r>
            <a:r>
              <a:rPr lang="ko-KR" altLang="en-US" dirty="0" smtClean="0">
                <a:latin typeface="+mn-ea"/>
              </a:rPr>
              <a:t>해당 종목에 대한 총 평가 금액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총 평가 금액을 기준으로 정렬해보자</a:t>
            </a:r>
            <a:endParaRPr lang="en-US" altLang="ko-KR" dirty="0">
              <a:latin typeface="+mn-ea"/>
            </a:endParaRPr>
          </a:p>
          <a:p>
            <a:pPr lvl="3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아래의 객체를 리스트에 순서대로 담아서 정렬한다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 smtClean="0">
                <a:latin typeface="+mn-ea"/>
              </a:rPr>
              <a:t>: 5, price: 1550, name: </a:t>
            </a:r>
            <a:r>
              <a:rPr lang="ko-KR" altLang="en-US" dirty="0" smtClean="0">
                <a:latin typeface="+mn-ea"/>
              </a:rPr>
              <a:t>현대건설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 smtClean="0">
                <a:latin typeface="+mn-ea"/>
              </a:rPr>
              <a:t>: 50, price: 77500, name: </a:t>
            </a:r>
            <a:r>
              <a:rPr lang="ko-KR" altLang="en-US" dirty="0" smtClean="0">
                <a:latin typeface="+mn-ea"/>
              </a:rPr>
              <a:t>삼성전자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amt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87, </a:t>
            </a:r>
            <a:r>
              <a:rPr lang="en-US" altLang="ko-KR" dirty="0">
                <a:latin typeface="+mn-ea"/>
              </a:rPr>
              <a:t>price: </a:t>
            </a:r>
            <a:r>
              <a:rPr lang="en-US" altLang="ko-KR" dirty="0" smtClean="0">
                <a:latin typeface="+mn-ea"/>
              </a:rPr>
              <a:t>3650, </a:t>
            </a:r>
            <a:r>
              <a:rPr lang="en-US" altLang="ko-KR" dirty="0">
                <a:latin typeface="+mn-ea"/>
              </a:rPr>
              <a:t>name: </a:t>
            </a:r>
            <a:r>
              <a:rPr lang="ko-KR" altLang="en-US" dirty="0" err="1" smtClean="0">
                <a:latin typeface="+mn-ea"/>
              </a:rPr>
              <a:t>한국콜마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amt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600, </a:t>
            </a:r>
            <a:r>
              <a:rPr lang="en-US" altLang="ko-KR" dirty="0">
                <a:latin typeface="+mn-ea"/>
              </a:rPr>
              <a:t>price: </a:t>
            </a:r>
            <a:r>
              <a:rPr lang="en-US" altLang="ko-KR" dirty="0" smtClean="0">
                <a:latin typeface="+mn-ea"/>
              </a:rPr>
              <a:t>50, </a:t>
            </a:r>
            <a:r>
              <a:rPr lang="en-US" altLang="ko-KR" dirty="0">
                <a:latin typeface="+mn-ea"/>
              </a:rPr>
              <a:t>name: </a:t>
            </a:r>
            <a:r>
              <a:rPr lang="ko-KR" altLang="en-US" dirty="0" smtClean="0">
                <a:latin typeface="+mn-ea"/>
              </a:rPr>
              <a:t>비트코인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 smtClean="0">
                <a:latin typeface="+mn-ea"/>
              </a:rPr>
              <a:t>: 900, price: 200, name: </a:t>
            </a:r>
            <a:r>
              <a:rPr lang="ko-KR" altLang="en-US" dirty="0" smtClean="0">
                <a:latin typeface="+mn-ea"/>
              </a:rPr>
              <a:t>민영정보통신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Amt</a:t>
            </a:r>
            <a:r>
              <a:rPr lang="en-US" altLang="ko-KR" dirty="0">
                <a:latin typeface="+mn-ea"/>
              </a:rPr>
              <a:t>: 50, price: </a:t>
            </a:r>
            <a:r>
              <a:rPr lang="en-US" altLang="ko-KR" dirty="0" smtClean="0">
                <a:latin typeface="+mn-ea"/>
              </a:rPr>
              <a:t>700</a:t>
            </a:r>
            <a:r>
              <a:rPr lang="en-US" altLang="ko-KR" dirty="0">
                <a:latin typeface="+mn-ea"/>
              </a:rPr>
              <a:t>, name: </a:t>
            </a:r>
            <a:r>
              <a:rPr lang="ko-KR" altLang="en-US" dirty="0" err="1" smtClean="0">
                <a:latin typeface="+mn-ea"/>
              </a:rPr>
              <a:t>바낙스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/>
              <a:t>Key, value </a:t>
            </a:r>
            <a:r>
              <a:rPr lang="ko-KR" altLang="en-US" dirty="0" smtClean="0"/>
              <a:t>쌍이 있어</a:t>
            </a:r>
            <a:r>
              <a:rPr lang="en-US" altLang="ko-KR" dirty="0" smtClean="0"/>
              <a:t>, key</a:t>
            </a:r>
            <a:r>
              <a:rPr lang="ko-KR" altLang="en-US" dirty="0" smtClean="0"/>
              <a:t>로 접근하는 컬렉션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1" y="2420888"/>
            <a:ext cx="7749877" cy="36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word.txt</a:t>
            </a:r>
            <a:r>
              <a:rPr lang="ko-KR" altLang="en-US" dirty="0" smtClean="0">
                <a:latin typeface="+mn-ea"/>
              </a:rPr>
              <a:t>를 읽어서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단어의 빈도수를 측정해보자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1" y="2780928"/>
            <a:ext cx="8366537" cy="32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의 순회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Map.entrySet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순회할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람다식을</a:t>
            </a:r>
            <a:r>
              <a:rPr lang="ko-KR" altLang="en-US" dirty="0" smtClean="0"/>
              <a:t> 이용한 순회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7455396" cy="13898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4" y="4869160"/>
            <a:ext cx="8816330" cy="8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Set</a:t>
            </a:r>
          </a:p>
          <a:p>
            <a:pPr lvl="1"/>
            <a:r>
              <a:rPr lang="en-US" altLang="ko-KR" dirty="0" smtClean="0"/>
              <a:t>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Unordered, unique element</a:t>
            </a:r>
            <a:r>
              <a:rPr lang="ko-KR" altLang="en-US" dirty="0" smtClean="0"/>
              <a:t>를 담기 위한 컬렉션이다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우리가 알고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의 개념과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6734"/>
            <a:ext cx="6710184" cy="40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setTest.txt </a:t>
            </a:r>
            <a:r>
              <a:rPr lang="ko-KR" altLang="en-US" dirty="0" smtClean="0">
                <a:latin typeface="+mn-ea"/>
              </a:rPr>
              <a:t>파일을 읽어서</a:t>
            </a:r>
            <a:r>
              <a:rPr lang="en-US" altLang="ko-KR" dirty="0" smtClean="0">
                <a:latin typeface="+mn-ea"/>
              </a:rPr>
              <a:t>, distinct word</a:t>
            </a:r>
            <a:r>
              <a:rPr lang="ko-KR" altLang="en-US" dirty="0" smtClean="0">
                <a:latin typeface="+mn-ea"/>
              </a:rPr>
              <a:t>만을 뽑아서 출력해보자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Queue</a:t>
            </a:r>
          </a:p>
          <a:p>
            <a:pPr lvl="1"/>
            <a:r>
              <a:rPr lang="en-US" altLang="ko-KR" dirty="0" smtClean="0"/>
              <a:t>FIFO </a:t>
            </a:r>
            <a:r>
              <a:rPr lang="ko-KR" altLang="en-US" dirty="0" smtClean="0"/>
              <a:t>구조를 가지는 컬렉션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출력은 집어넣은 순서대로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04864"/>
            <a:ext cx="5544616" cy="33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Type Wrapping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자바에서의 타입은 원시형과 </a:t>
            </a:r>
            <a:r>
              <a:rPr lang="ko-KR" altLang="en-US" dirty="0" err="1" smtClean="0"/>
              <a:t>참조형으로</a:t>
            </a:r>
            <a:r>
              <a:rPr lang="ko-KR" altLang="en-US" dirty="0" smtClean="0"/>
              <a:t> 나뉜다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윈시형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… </a:t>
            </a:r>
            <a:r>
              <a:rPr lang="ko-KR" altLang="en-US" dirty="0" smtClean="0"/>
              <a:t>변수가 담고 있는 데이터가 그 </a:t>
            </a:r>
            <a:r>
              <a:rPr lang="ko-KR" altLang="en-US" dirty="0" smtClean="0"/>
              <a:t>자체이다</a:t>
            </a:r>
            <a:r>
              <a:rPr lang="en-US" altLang="ko-KR" dirty="0" smtClean="0"/>
              <a:t>. -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정수를 담음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참조형</a:t>
            </a:r>
            <a:r>
              <a:rPr lang="en-US" altLang="ko-KR" dirty="0" smtClean="0"/>
              <a:t>: new </a:t>
            </a:r>
            <a:r>
              <a:rPr lang="ko-KR" altLang="en-US" dirty="0" smtClean="0"/>
              <a:t>연산자로 생성된 모든 것 </a:t>
            </a:r>
            <a:r>
              <a:rPr lang="en-US" altLang="ko-KR" dirty="0" smtClean="0"/>
              <a:t>– List&lt;?&gt;</a:t>
            </a:r>
            <a:r>
              <a:rPr lang="ko-KR" altLang="en-US" dirty="0" smtClean="0"/>
              <a:t>는 객체의 레퍼런스를 담고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List&lt;A&gt;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참조형만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List&lt;Student&gt;, List&lt;String&gt;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그렇다면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 </a:t>
            </a:r>
            <a:r>
              <a:rPr lang="ko-KR" altLang="en-US" dirty="0" smtClean="0"/>
              <a:t>등 원시형을 담을 수는 없을까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또는 </a:t>
            </a:r>
            <a:r>
              <a:rPr lang="ko-KR" altLang="en-US" dirty="0" smtClean="0"/>
              <a:t>원시형을 </a:t>
            </a:r>
            <a:r>
              <a:rPr lang="ko-KR" altLang="en-US" dirty="0" err="1" smtClean="0"/>
              <a:t>참조형으로</a:t>
            </a:r>
            <a:r>
              <a:rPr lang="ko-KR" altLang="en-US" dirty="0" smtClean="0"/>
              <a:t> 사용할 수는 없을까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이럴 때 사용하는 것이 </a:t>
            </a:r>
            <a:r>
              <a:rPr lang="en-US" altLang="ko-KR" dirty="0" smtClean="0"/>
              <a:t>Type Wrapper class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8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Deque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Deck </a:t>
            </a:r>
            <a:r>
              <a:rPr lang="ko-KR" altLang="en-US" dirty="0" smtClean="0"/>
              <a:t>라고도 부르는 구조로써</a:t>
            </a:r>
            <a:r>
              <a:rPr lang="en-US" altLang="ko-KR" dirty="0" smtClean="0"/>
              <a:t>, double-ended queue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42900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5917282" cy="36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4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컬렉션을 조합해보자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Map&lt;String_</a:t>
            </a:r>
            <a:r>
              <a:rPr lang="ko-KR" altLang="en-US" dirty="0" err="1" smtClean="0">
                <a:latin typeface="+mn-ea"/>
              </a:rPr>
              <a:t>단과대</a:t>
            </a:r>
            <a:r>
              <a:rPr lang="en-US" altLang="ko-KR" dirty="0" smtClean="0">
                <a:latin typeface="+mn-ea"/>
              </a:rPr>
              <a:t>, Map&lt;String_</a:t>
            </a:r>
            <a:r>
              <a:rPr lang="ko-KR" altLang="en-US" dirty="0" smtClean="0">
                <a:latin typeface="+mn-ea"/>
              </a:rPr>
              <a:t>학과</a:t>
            </a:r>
            <a:r>
              <a:rPr lang="en-US" altLang="ko-KR" dirty="0" smtClean="0">
                <a:latin typeface="+mn-ea"/>
              </a:rPr>
              <a:t>, List&lt;String_</a:t>
            </a:r>
            <a:r>
              <a:rPr lang="ko-KR" altLang="en-US" dirty="0" smtClean="0">
                <a:latin typeface="+mn-ea"/>
              </a:rPr>
              <a:t>학생</a:t>
            </a:r>
            <a:r>
              <a:rPr lang="en-US" altLang="ko-KR" dirty="0" smtClean="0">
                <a:latin typeface="+mn-ea"/>
              </a:rPr>
              <a:t>&gt;&gt;&gt;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정보통신대학 안에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소프트웨어학과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국방디지털융합학과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등</a:t>
            </a:r>
            <a:r>
              <a:rPr lang="en-US" altLang="ko-KR" dirty="0" smtClean="0">
                <a:latin typeface="+mn-ea"/>
              </a:rPr>
              <a:t>…)</a:t>
            </a:r>
          </a:p>
          <a:p>
            <a:pPr lvl="1"/>
            <a:r>
              <a:rPr lang="ko-KR" altLang="en-US" dirty="0" smtClean="0">
                <a:latin typeface="+mn-ea"/>
              </a:rPr>
              <a:t>국방디지털융합학과 안에 학생 리스트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김땡땡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박땡땡</a:t>
            </a:r>
            <a:r>
              <a:rPr lang="en-US" altLang="ko-KR" dirty="0" smtClean="0">
                <a:latin typeface="+mn-ea"/>
              </a:rPr>
              <a:t>, …)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Deque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2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Type Wrapper class</a:t>
            </a:r>
          </a:p>
          <a:p>
            <a:pPr lvl="1"/>
            <a:r>
              <a:rPr lang="en-US" altLang="ko-KR" dirty="0" smtClean="0"/>
              <a:t>Type wrapper class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BigInteger</a:t>
            </a:r>
            <a:r>
              <a:rPr lang="en-US" altLang="ko-KR" dirty="0" smtClean="0"/>
              <a:t>: Immutable, arbitrary-precision integers.</a:t>
            </a:r>
          </a:p>
          <a:p>
            <a:pPr lvl="1"/>
            <a:r>
              <a:rPr lang="en-US" altLang="ko-KR" dirty="0" err="1" smtClean="0"/>
              <a:t>BigDecimal</a:t>
            </a:r>
            <a:r>
              <a:rPr lang="en-US" altLang="ko-KR" dirty="0" smtClean="0"/>
              <a:t>: </a:t>
            </a:r>
            <a:r>
              <a:rPr lang="en-US" altLang="ko-KR" dirty="0"/>
              <a:t>Immutable, arbitrary-precision signed decimal </a:t>
            </a:r>
            <a:r>
              <a:rPr lang="en-US" altLang="ko-KR" dirty="0" smtClean="0"/>
              <a:t>numbers.</a:t>
            </a:r>
            <a:endParaRPr lang="en-US" altLang="ko-KR" dirty="0" smtClean="0"/>
          </a:p>
        </p:txBody>
      </p:sp>
      <p:pic>
        <p:nvPicPr>
          <p:cNvPr id="2050" name="Picture 2" descr="래퍼클래스 구조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52928" cy="2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Wrapper class usage</a:t>
            </a:r>
          </a:p>
          <a:p>
            <a:pPr lvl="1"/>
            <a:r>
              <a:rPr lang="ko-KR" altLang="en-US" dirty="0" smtClean="0"/>
              <a:t>원시형으로 초기화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Integer.valueOf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등으로 사용할 수도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97" y="2860551"/>
            <a:ext cx="5862806" cy="34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Wrapper class usage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utility</a:t>
            </a:r>
            <a:r>
              <a:rPr lang="ko-KR" altLang="en-US" dirty="0" smtClean="0"/>
              <a:t>를 제공하기도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자세한 내용은 직접 이클립스의 코드 힌트를 사용해보자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96952"/>
            <a:ext cx="8001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Auto Boxing</a:t>
            </a:r>
          </a:p>
        </p:txBody>
      </p:sp>
      <p:pic>
        <p:nvPicPr>
          <p:cNvPr id="5122" name="Picture 2" descr="박싱 언박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1" y="1728637"/>
            <a:ext cx="46863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51" y="3356992"/>
            <a:ext cx="3838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Type Wrapping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.equals</a:t>
            </a:r>
          </a:p>
          <a:p>
            <a:pPr lvl="1"/>
            <a:r>
              <a:rPr lang="en-US" altLang="ko-KR" dirty="0" smtClean="0"/>
              <a:t>Wrapper </a:t>
            </a:r>
            <a:r>
              <a:rPr lang="ko-KR" altLang="en-US" dirty="0" smtClean="0"/>
              <a:t>클래스가 같은 수를 담고 있더라도 기본적으로는 </a:t>
            </a:r>
            <a:r>
              <a:rPr lang="ko-KR" altLang="en-US" dirty="0" err="1" smtClean="0"/>
              <a:t>참조형이기</a:t>
            </a:r>
            <a:r>
              <a:rPr lang="ko-KR" altLang="en-US" dirty="0" smtClean="0"/>
              <a:t> 때문에 내부의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연산을 사용할 수가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아래에서는 레퍼런스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 값과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  <a:r>
              <a:rPr lang="ko-KR" altLang="en-US" dirty="0" smtClean="0"/>
              <a:t> 끼리 비교 연산을 하는 것에 불과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라인은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출력하며 </a:t>
            </a:r>
            <a:r>
              <a:rPr lang="en-US" altLang="ko-KR" dirty="0" smtClean="0"/>
              <a:t>x1.equals(x2)</a:t>
            </a:r>
            <a:r>
              <a:rPr lang="ko-KR" altLang="en-US" dirty="0" smtClean="0"/>
              <a:t>를 사용하는 것이 적절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String.equals</a:t>
            </a:r>
            <a:r>
              <a:rPr lang="ko-KR" altLang="en-US" dirty="0" smtClean="0"/>
              <a:t>와 같은 경우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6" y="3838996"/>
            <a:ext cx="7849187" cy="20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Collections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Collections Framework</a:t>
            </a:r>
            <a:r>
              <a:rPr lang="ko-KR" altLang="en-US" dirty="0" smtClean="0"/>
              <a:t>의 구조</a:t>
            </a:r>
            <a:endParaRPr lang="en-US" altLang="ko-KR" dirty="0" smtClean="0"/>
          </a:p>
        </p:txBody>
      </p:sp>
      <p:pic>
        <p:nvPicPr>
          <p:cNvPr id="1026" name="Picture 2" descr="Java : Collection Framework Hierarchy | Facing Issues On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19461"/>
            <a:ext cx="8836025" cy="49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Collections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Collections Framework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컬렉션 프레임워크는 다양한 컬렉션을 표현하고 조작하기 위한 통합 아키텍처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컬렉션 프레임워크는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포함한다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Interface: </a:t>
            </a:r>
            <a:r>
              <a:rPr lang="ko-KR" altLang="en-US" dirty="0" smtClean="0"/>
              <a:t>컬렉션을 나타내는 추상 </a:t>
            </a:r>
            <a:r>
              <a:rPr lang="en-US" altLang="ko-KR" dirty="0" smtClean="0"/>
              <a:t>abstract data type (ex. Map, List, Set…)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Implementations: Collection Interface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concrete </a:t>
            </a:r>
            <a:r>
              <a:rPr lang="ko-KR" altLang="en-US" dirty="0" smtClean="0"/>
              <a:t>구현체</a:t>
            </a:r>
            <a:r>
              <a:rPr lang="en-US" altLang="ko-KR" dirty="0"/>
              <a:t> </a:t>
            </a:r>
            <a:r>
              <a:rPr lang="en-US" altLang="ko-KR" dirty="0" smtClean="0"/>
              <a:t>(ex.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, …)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Algorithms: </a:t>
            </a:r>
            <a:r>
              <a:rPr lang="ko-KR" altLang="en-US" dirty="0" smtClean="0"/>
              <a:t>컬렉션에 대해서 정렬이나 </a:t>
            </a:r>
            <a:r>
              <a:rPr lang="ko-KR" altLang="en-US" dirty="0" err="1" smtClean="0"/>
              <a:t>서칭</a:t>
            </a:r>
            <a:r>
              <a:rPr lang="ko-KR" altLang="en-US" dirty="0" smtClean="0"/>
              <a:t> 등의 연산을 수행하기 위한 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41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32121</TotalTime>
  <Words>665</Words>
  <Application>Microsoft Office PowerPoint</Application>
  <PresentationFormat>화면 슬라이드 쇼(4:3)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Type Wrapping</vt:lpstr>
      <vt:lpstr>1. Type Wrapping</vt:lpstr>
      <vt:lpstr>1. Type Wrapping</vt:lpstr>
      <vt:lpstr>1. Type Wrapping</vt:lpstr>
      <vt:lpstr>1. Type Wrapping</vt:lpstr>
      <vt:lpstr>1. Type Wrapping</vt:lpstr>
      <vt:lpstr>2. Collections Framework</vt:lpstr>
      <vt:lpstr>2. Collections Framework</vt:lpstr>
      <vt:lpstr>2. Collections Framework</vt:lpstr>
      <vt:lpstr>3. List</vt:lpstr>
      <vt:lpstr>3. List</vt:lpstr>
      <vt:lpstr>3. List</vt:lpstr>
      <vt:lpstr>4. Map</vt:lpstr>
      <vt:lpstr>4. Map</vt:lpstr>
      <vt:lpstr>4. Map</vt:lpstr>
      <vt:lpstr>5. Set</vt:lpstr>
      <vt:lpstr>5. Set</vt:lpstr>
      <vt:lpstr>6. Queue</vt:lpstr>
      <vt:lpstr>7. Deque</vt:lpstr>
      <vt:lpstr>7. Deque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12주차 실습</dc:title>
  <dc:creator>lani</dc:creator>
  <cp:lastModifiedBy>Windows 사용자</cp:lastModifiedBy>
  <cp:revision>3675</cp:revision>
  <cp:lastPrinted>2017-12-06T08:27:47Z</cp:lastPrinted>
  <dcterms:created xsi:type="dcterms:W3CDTF">2015-05-18T06:30:45Z</dcterms:created>
  <dcterms:modified xsi:type="dcterms:W3CDTF">2022-05-18T11:03:11Z</dcterms:modified>
</cp:coreProperties>
</file>