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735" r:id="rId2"/>
    <p:sldId id="788" r:id="rId3"/>
    <p:sldId id="775" r:id="rId4"/>
    <p:sldId id="776" r:id="rId5"/>
    <p:sldId id="779" r:id="rId6"/>
    <p:sldId id="778" r:id="rId7"/>
    <p:sldId id="777" r:id="rId8"/>
    <p:sldId id="780" r:id="rId9"/>
    <p:sldId id="781" r:id="rId10"/>
    <p:sldId id="774" r:id="rId11"/>
    <p:sldId id="783" r:id="rId12"/>
    <p:sldId id="784" r:id="rId13"/>
    <p:sldId id="785" r:id="rId14"/>
    <p:sldId id="786" r:id="rId15"/>
    <p:sldId id="782" r:id="rId16"/>
    <p:sldId id="771" r:id="rId17"/>
    <p:sldId id="773" r:id="rId18"/>
    <p:sldId id="787" r:id="rId19"/>
    <p:sldId id="772" r:id="rId20"/>
    <p:sldId id="789" r:id="rId21"/>
    <p:sldId id="790" r:id="rId22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0246" y="3645024"/>
            <a:ext cx="4139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Fundamental Programming in Java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4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For loop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20888"/>
            <a:ext cx="4811109" cy="19442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89467"/>
            <a:ext cx="864096" cy="11299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52" y="2420888"/>
            <a:ext cx="390579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While loop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4" y="1844824"/>
            <a:ext cx="4676006" cy="2658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4" y="4503101"/>
            <a:ext cx="864096" cy="1129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03" y="1867240"/>
            <a:ext cx="370574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For-each loop (Enhanced for loop)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" y="2185417"/>
            <a:ext cx="4335203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99" y="2185417"/>
            <a:ext cx="4422733" cy="19100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06929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전통적인 방법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6423" y="4107094"/>
            <a:ext cx="16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For-each loop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105446"/>
            <a:ext cx="4440932" cy="5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실습 문제 </a:t>
            </a:r>
            <a:r>
              <a:rPr lang="en-US" altLang="ko-KR" b="1" dirty="0" smtClean="0"/>
              <a:t>2</a:t>
            </a:r>
            <a:endParaRPr lang="en-US" altLang="ko-KR" b="1" dirty="0"/>
          </a:p>
          <a:p>
            <a:pPr lvl="1"/>
            <a:r>
              <a:rPr lang="ko-KR" altLang="en-US" sz="1600" dirty="0" smtClean="0">
                <a:latin typeface="+mn-ea"/>
              </a:rPr>
              <a:t>학생들의 성적을 받아와 평균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최대값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최소값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전체합을</a:t>
            </a:r>
            <a:r>
              <a:rPr lang="ko-KR" altLang="en-US" sz="1600" dirty="0" smtClean="0">
                <a:latin typeface="+mn-ea"/>
              </a:rPr>
              <a:t> 구해보자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학생들의 성적은 </a:t>
            </a:r>
            <a:r>
              <a:rPr lang="en-US" altLang="ko-KR" sz="1600" dirty="0" smtClean="0">
                <a:latin typeface="+mn-ea"/>
              </a:rPr>
              <a:t>scores </a:t>
            </a:r>
            <a:r>
              <a:rPr lang="ko-KR" altLang="en-US" sz="1600" dirty="0" smtClean="0">
                <a:latin typeface="+mn-ea"/>
              </a:rPr>
              <a:t>변수에 담겨있다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latin typeface="+mn-ea"/>
              </a:rPr>
              <a:t>For-each loop</a:t>
            </a:r>
            <a:r>
              <a:rPr lang="ko-KR" altLang="en-US" sz="1600" dirty="0" smtClean="0">
                <a:latin typeface="+mn-ea"/>
              </a:rPr>
              <a:t>을 사용하여 프로그래밍한다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클래스 이름은 </a:t>
            </a:r>
            <a:r>
              <a:rPr lang="en-US" altLang="ko-KR" sz="1600" dirty="0" err="1" smtClean="0">
                <a:latin typeface="+mn-ea"/>
              </a:rPr>
              <a:t>ForEachExample</a:t>
            </a:r>
            <a:r>
              <a:rPr lang="ko-KR" altLang="en-US" sz="1600" dirty="0" smtClean="0">
                <a:latin typeface="+mn-ea"/>
              </a:rPr>
              <a:t>로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2994818"/>
            <a:ext cx="170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&lt;&lt;</a:t>
            </a:r>
            <a:r>
              <a:rPr lang="ko-KR" altLang="en-US" sz="1600" dirty="0" smtClean="0">
                <a:latin typeface="+mn-ea"/>
                <a:ea typeface="+mn-ea"/>
              </a:rPr>
              <a:t>출력 예시</a:t>
            </a:r>
            <a:r>
              <a:rPr lang="en-US" altLang="ko-KR" sz="1600" dirty="0" smtClean="0">
                <a:latin typeface="+mn-ea"/>
                <a:ea typeface="+mn-ea"/>
              </a:rPr>
              <a:t>&gt;&gt;</a:t>
            </a:r>
          </a:p>
          <a:p>
            <a:r>
              <a:rPr lang="ko-KR" altLang="en-US" sz="1600" dirty="0">
                <a:latin typeface="+mn-ea"/>
                <a:ea typeface="+mn-ea"/>
              </a:rPr>
              <a:t>최소값</a:t>
            </a:r>
            <a:r>
              <a:rPr lang="en-US" altLang="ko-KR" sz="1600" dirty="0">
                <a:latin typeface="+mn-ea"/>
                <a:ea typeface="+mn-ea"/>
              </a:rPr>
              <a:t>: 32</a:t>
            </a:r>
          </a:p>
          <a:p>
            <a:r>
              <a:rPr lang="ko-KR" altLang="en-US" sz="1600" dirty="0">
                <a:latin typeface="+mn-ea"/>
                <a:ea typeface="+mn-ea"/>
              </a:rPr>
              <a:t>최대값</a:t>
            </a:r>
            <a:r>
              <a:rPr lang="en-US" altLang="ko-KR" sz="1600" dirty="0">
                <a:latin typeface="+mn-ea"/>
                <a:ea typeface="+mn-ea"/>
              </a:rPr>
              <a:t>: 95</a:t>
            </a:r>
          </a:p>
          <a:p>
            <a:r>
              <a:rPr lang="ko-KR" altLang="en-US" sz="1600" dirty="0" err="1">
                <a:latin typeface="+mn-ea"/>
                <a:ea typeface="+mn-ea"/>
              </a:rPr>
              <a:t>전체합</a:t>
            </a:r>
            <a:r>
              <a:rPr lang="en-US" altLang="ko-KR" sz="1600" dirty="0">
                <a:latin typeface="+mn-ea"/>
                <a:ea typeface="+mn-ea"/>
              </a:rPr>
              <a:t>: 678</a:t>
            </a:r>
          </a:p>
          <a:p>
            <a:r>
              <a:rPr lang="ko-KR" altLang="en-US" sz="1600" dirty="0">
                <a:latin typeface="+mn-ea"/>
                <a:ea typeface="+mn-ea"/>
              </a:rPr>
              <a:t>평균</a:t>
            </a:r>
            <a:r>
              <a:rPr lang="en-US" altLang="ko-KR" sz="1600" dirty="0">
                <a:latin typeface="+mn-ea"/>
                <a:ea typeface="+mn-ea"/>
              </a:rPr>
              <a:t>: 75.333333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4" y="3129135"/>
            <a:ext cx="4503126" cy="34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63053"/>
            <a:ext cx="20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#include &lt;</a:t>
            </a:r>
            <a:r>
              <a:rPr lang="en-US" altLang="ko-KR" sz="1600" dirty="0" err="1">
                <a:latin typeface="+mn-ea"/>
                <a:ea typeface="+mn-ea"/>
              </a:rPr>
              <a:t>stdio.h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main(void)</a:t>
            </a:r>
          </a:p>
          <a:p>
            <a:r>
              <a:rPr lang="en-US" altLang="ko-KR" sz="1600" dirty="0">
                <a:latin typeface="+mn-ea"/>
                <a:ea typeface="+mn-ea"/>
              </a:rPr>
              <a:t>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foo;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scanf</a:t>
            </a:r>
            <a:r>
              <a:rPr lang="en-US" altLang="ko-KR" sz="1600" dirty="0">
                <a:latin typeface="+mn-ea"/>
                <a:ea typeface="+mn-ea"/>
              </a:rPr>
              <a:t>("%d", &amp;foo);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dirty="0" err="1">
                <a:latin typeface="+mn-ea"/>
                <a:ea typeface="+mn-ea"/>
              </a:rPr>
              <a:t>printf</a:t>
            </a:r>
            <a:r>
              <a:rPr lang="en-US" altLang="ko-KR" sz="1600" dirty="0">
                <a:latin typeface="+mn-ea"/>
                <a:ea typeface="+mn-ea"/>
              </a:rPr>
              <a:t>("%d", foo);</a:t>
            </a:r>
          </a:p>
          <a:p>
            <a:r>
              <a:rPr lang="en-US" altLang="ko-KR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1916832"/>
            <a:ext cx="43781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import </a:t>
            </a:r>
            <a:r>
              <a:rPr lang="en-US" altLang="ko-KR" sz="1600" dirty="0" err="1">
                <a:latin typeface="+mn-ea"/>
                <a:ea typeface="+mn-ea"/>
              </a:rPr>
              <a:t>java.util.Scanner</a:t>
            </a:r>
            <a:r>
              <a:rPr lang="en-US" altLang="ko-KR" sz="1600" dirty="0">
                <a:latin typeface="+mn-ea"/>
                <a:ea typeface="+mn-ea"/>
              </a:rPr>
              <a:t>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public class </a:t>
            </a:r>
            <a:r>
              <a:rPr lang="en-US" altLang="ko-KR" sz="1600" dirty="0" err="1" smtClean="0">
                <a:latin typeface="+mn-ea"/>
                <a:ea typeface="+mn-ea"/>
              </a:rPr>
              <a:t>ScannerExample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public static void main(String[] </a:t>
            </a:r>
            <a:r>
              <a:rPr lang="en-US" altLang="ko-KR" sz="1600" dirty="0" err="1">
                <a:latin typeface="+mn-ea"/>
                <a:ea typeface="+mn-ea"/>
              </a:rPr>
              <a:t>args</a:t>
            </a:r>
            <a:r>
              <a:rPr lang="en-US" altLang="ko-KR" sz="1600" dirty="0">
                <a:latin typeface="+mn-ea"/>
                <a:ea typeface="+mn-ea"/>
              </a:rPr>
              <a:t>) {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    Scanner scan = new Scanner(System.in);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foo = </a:t>
            </a:r>
            <a:r>
              <a:rPr lang="en-US" altLang="ko-KR" sz="1600" dirty="0" err="1">
                <a:latin typeface="+mn-ea"/>
                <a:ea typeface="+mn-ea"/>
              </a:rPr>
              <a:t>scan.nextInt</a:t>
            </a:r>
            <a:r>
              <a:rPr lang="en-US" altLang="ko-KR" sz="1600" dirty="0">
                <a:latin typeface="+mn-ea"/>
                <a:ea typeface="+mn-ea"/>
              </a:rPr>
              <a:t>();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       </a:t>
            </a:r>
            <a:r>
              <a:rPr lang="en-US" altLang="ko-KR" sz="1600" dirty="0" err="1">
                <a:latin typeface="+mn-ea"/>
                <a:ea typeface="+mn-ea"/>
              </a:rPr>
              <a:t>System.out.printf</a:t>
            </a:r>
            <a:r>
              <a:rPr lang="en-US" altLang="ko-KR" sz="1600" dirty="0">
                <a:latin typeface="+mn-ea"/>
                <a:ea typeface="+mn-ea"/>
              </a:rPr>
              <a:t>("%d", foo);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}</a:t>
            </a:r>
          </a:p>
          <a:p>
            <a:r>
              <a:rPr lang="en-US" altLang="ko-KR" sz="1600" dirty="0">
                <a:latin typeface="+mn-ea"/>
                <a:ea typeface="+mn-ea"/>
              </a:rPr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2627784" y="2086495"/>
            <a:ext cx="1503641" cy="2623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2921334" y="3579601"/>
            <a:ext cx="1625728" cy="31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771800" y="4030617"/>
            <a:ext cx="1625728" cy="31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-252536" y="4838597"/>
            <a:ext cx="9145016" cy="1295549"/>
          </a:xfrm>
        </p:spPr>
        <p:txBody>
          <a:bodyPr/>
          <a:lstStyle/>
          <a:p>
            <a:pPr lvl="1"/>
            <a:r>
              <a:rPr lang="en-US" altLang="ko-KR" sz="1600" dirty="0" smtClean="0"/>
              <a:t>Scanner class</a:t>
            </a:r>
          </a:p>
          <a:p>
            <a:pPr lvl="2"/>
            <a:r>
              <a:rPr lang="ko-KR" altLang="en-US" sz="1400" dirty="0" smtClean="0"/>
              <a:t>자바에서는 </a:t>
            </a:r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라는 클래스를 지원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Scanner </a:t>
            </a:r>
            <a:r>
              <a:rPr lang="ko-KR" altLang="en-US" sz="1400" dirty="0" smtClean="0"/>
              <a:t>클래스를 사용하기 위해서는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 해야함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(c</a:t>
            </a:r>
            <a:r>
              <a:rPr lang="ko-KR" altLang="en-US" sz="1400" dirty="0" smtClean="0"/>
              <a:t>언어의 </a:t>
            </a:r>
            <a:r>
              <a:rPr lang="en-US" altLang="ko-KR" sz="1400" dirty="0" smtClean="0"/>
              <a:t>#include</a:t>
            </a:r>
            <a:r>
              <a:rPr lang="ko-KR" altLang="en-US" sz="1400" dirty="0" smtClean="0"/>
              <a:t>와 유사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400" dirty="0" err="1" smtClean="0"/>
              <a:t>scan.nextInt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scan.nextDouble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scan.nextLine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등 다양한 </a:t>
            </a:r>
            <a:r>
              <a:rPr lang="en-US" altLang="ko-KR" sz="1400" dirty="0" smtClean="0"/>
              <a:t>data type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입력 받기 위한 기능이 존재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68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6" y="4913389"/>
            <a:ext cx="4039164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03990"/>
            <a:ext cx="6843508" cy="32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실습 문제 </a:t>
            </a:r>
            <a:r>
              <a:rPr lang="en-US" altLang="ko-KR" b="1" dirty="0"/>
              <a:t>3</a:t>
            </a:r>
            <a:endParaRPr lang="en-US" altLang="ko-KR" b="1" dirty="0"/>
          </a:p>
          <a:p>
            <a:pPr lvl="1"/>
            <a:r>
              <a:rPr lang="ko-KR" altLang="en-US" sz="1600" dirty="0" smtClean="0">
                <a:latin typeface="+mn-ea"/>
              </a:rPr>
              <a:t>자기소개 프로그램을 만들어보자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사용자로부터 이름을 직접 입력 받아야한다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클래스 이름은 </a:t>
            </a:r>
            <a:r>
              <a:rPr lang="en-US" altLang="ko-KR" sz="1600" dirty="0" err="1" smtClean="0">
                <a:latin typeface="+mn-ea"/>
              </a:rPr>
              <a:t>SelfIntroduce</a:t>
            </a:r>
            <a:r>
              <a:rPr lang="ko-KR" altLang="en-US" sz="1600" dirty="0" smtClean="0">
                <a:latin typeface="+mn-ea"/>
              </a:rPr>
              <a:t>로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6464" y="4509120"/>
            <a:ext cx="280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&lt;&lt;</a:t>
            </a:r>
            <a:r>
              <a:rPr lang="ko-KR" altLang="en-US" sz="1600" dirty="0" smtClean="0">
                <a:latin typeface="+mn-ea"/>
                <a:ea typeface="+mn-ea"/>
              </a:rPr>
              <a:t>출력 예시</a:t>
            </a:r>
            <a:r>
              <a:rPr lang="en-US" altLang="ko-KR" sz="1600" dirty="0" smtClean="0">
                <a:latin typeface="+mn-ea"/>
                <a:ea typeface="+mn-ea"/>
              </a:rPr>
              <a:t>&gt;&gt;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안녕하세요 저는 </a:t>
            </a:r>
            <a:r>
              <a:rPr lang="ko-KR" altLang="en-US" sz="1600" dirty="0" err="1" smtClean="0">
                <a:latin typeface="+mn-ea"/>
                <a:ea typeface="+mn-ea"/>
              </a:rPr>
              <a:t>김아주</a:t>
            </a:r>
            <a:r>
              <a:rPr lang="ko-KR" altLang="en-US" sz="1600" dirty="0" smtClean="0">
                <a:latin typeface="+mn-ea"/>
                <a:ea typeface="+mn-ea"/>
              </a:rPr>
              <a:t> 입니다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7" y="2823245"/>
            <a:ext cx="5528327" cy="36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실습 문제 </a:t>
            </a:r>
            <a:r>
              <a:rPr lang="en-US" altLang="ko-KR" b="1" dirty="0" smtClean="0"/>
              <a:t>4</a:t>
            </a:r>
          </a:p>
          <a:p>
            <a:pPr lvl="1"/>
            <a:r>
              <a:rPr lang="ko-KR" altLang="en-US" sz="1600" dirty="0" smtClean="0"/>
              <a:t>사용자로부터 수를 무작위로 입력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오름차순으로 정렬하는 프로그램을 만들어보자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사용자로부터 몇 개의 수를 입력할지 전달받는다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해당 개수만큼 숫자를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정렬하여 출력한다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클래스 이름은 </a:t>
            </a:r>
            <a:r>
              <a:rPr lang="en-US" altLang="ko-KR" sz="1600" dirty="0" err="1" smtClean="0"/>
              <a:t>SortInput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실습 종합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73016"/>
            <a:ext cx="4392488" cy="2940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571" y="3259426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&lt;&lt;</a:t>
            </a:r>
            <a:r>
              <a:rPr lang="ko-KR" altLang="en-US" sz="1600" dirty="0" err="1" smtClean="0">
                <a:latin typeface="+mn-ea"/>
                <a:ea typeface="+mn-ea"/>
              </a:rPr>
              <a:t>버블정렬</a:t>
            </a:r>
            <a:r>
              <a:rPr lang="ko-KR" altLang="en-US" sz="1600" dirty="0" smtClean="0">
                <a:latin typeface="+mn-ea"/>
                <a:ea typeface="+mn-ea"/>
              </a:rPr>
              <a:t> 알고리즘</a:t>
            </a:r>
            <a:r>
              <a:rPr lang="en-US" altLang="ko-KR" sz="1600" dirty="0" smtClean="0">
                <a:latin typeface="+mn-ea"/>
                <a:ea typeface="+mn-ea"/>
              </a:rPr>
              <a:t>&gt;&gt;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597980"/>
            <a:ext cx="2067213" cy="1676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3073" y="3238203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&lt;&lt;</a:t>
            </a:r>
            <a:r>
              <a:rPr lang="ko-KR" altLang="en-US" sz="1600" dirty="0" smtClean="0">
                <a:latin typeface="+mn-ea"/>
                <a:ea typeface="+mn-ea"/>
              </a:rPr>
              <a:t>출력 예시</a:t>
            </a:r>
            <a:r>
              <a:rPr lang="en-US" altLang="ko-KR" sz="1600" dirty="0" smtClean="0">
                <a:latin typeface="+mn-ea"/>
                <a:ea typeface="+mn-ea"/>
              </a:rPr>
              <a:t>&gt;&gt;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6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실습 문제 </a:t>
                </a:r>
                <a:r>
                  <a:rPr lang="en-US" altLang="ko-KR" b="1" dirty="0" smtClean="0"/>
                  <a:t>5</a:t>
                </a:r>
              </a:p>
              <a:p>
                <a:pPr lvl="1"/>
                <a:r>
                  <a:rPr lang="ko-KR" altLang="en-US" sz="1600" dirty="0" smtClean="0"/>
                  <a:t>다음 식을 만족하는 모든 </a:t>
                </a:r>
                <a:r>
                  <a:rPr lang="en-US" altLang="ko-KR" sz="1600" dirty="0" smtClean="0"/>
                  <a:t>A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B</a:t>
                </a:r>
                <a:r>
                  <a:rPr lang="ko-KR" altLang="en-US" sz="1600" dirty="0" smtClean="0"/>
                  <a:t>의 조합을 구하는 프로그램을 작성해 보자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den>
                    </m:f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클래스 이름은 </a:t>
                </a:r>
                <a:r>
                  <a:rPr lang="en-US" altLang="ko-KR" sz="1600" dirty="0" err="1" smtClean="0"/>
                  <a:t>ABFinder</a:t>
                </a:r>
                <a:r>
                  <a:rPr lang="ko-KR" altLang="en-US" sz="1600" dirty="0" smtClean="0"/>
                  <a:t>로 한다</a:t>
                </a:r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실습 종합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99710"/>
            <a:ext cx="6672915" cy="34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실습 문제 제출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오늘 진행한 실습 문제 </a:t>
            </a:r>
            <a:r>
              <a:rPr lang="en-US" altLang="ko-KR" dirty="0" smtClean="0"/>
              <a:t>1, 2, 3, 4, 5</a:t>
            </a:r>
            <a:r>
              <a:rPr lang="ko-KR" altLang="en-US" dirty="0" smtClean="0"/>
              <a:t>번에 대한 코드와 클래스파일을 압축하여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파일 이름은 </a:t>
            </a:r>
            <a:r>
              <a:rPr lang="en-US" altLang="ko-KR" b="1" dirty="0" smtClean="0"/>
              <a:t>“Week2_</a:t>
            </a:r>
            <a:r>
              <a:rPr lang="ko-KR" altLang="en-US" b="1" dirty="0" smtClean="0"/>
              <a:t>학번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.zip”</a:t>
            </a:r>
            <a:r>
              <a:rPr lang="ko-KR" altLang="en-US" dirty="0" smtClean="0"/>
              <a:t>으로 통일할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실습 종합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1" y="2924944"/>
            <a:ext cx="2476846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140968"/>
            <a:ext cx="1543265" cy="1571844"/>
          </a:xfrm>
          <a:prstGeom prst="rect">
            <a:avLst/>
          </a:prstGeom>
        </p:spPr>
      </p:pic>
      <p:sp>
        <p:nvSpPr>
          <p:cNvPr id="9" name="왼쪽 중괄호 8"/>
          <p:cNvSpPr/>
          <p:nvPr/>
        </p:nvSpPr>
        <p:spPr bwMode="auto">
          <a:xfrm rot="10800000">
            <a:off x="2843808" y="2924944"/>
            <a:ext cx="388614" cy="24482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1"/>
          </p:cNvCxnSpPr>
          <p:nvPr/>
        </p:nvCxnSpPr>
        <p:spPr bwMode="auto">
          <a:xfrm flipV="1">
            <a:off x="3232422" y="3926890"/>
            <a:ext cx="2851746" cy="222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22538" y="366865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+mn-ea"/>
                <a:ea typeface="+mn-ea"/>
              </a:rPr>
              <a:t>압축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455332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&lt;</a:t>
            </a:r>
            <a:r>
              <a:rPr lang="ko-KR" altLang="en-US" sz="1800" dirty="0" smtClean="0">
                <a:latin typeface="+mn-ea"/>
                <a:ea typeface="+mn-ea"/>
              </a:rPr>
              <a:t>해당 파일을 제출</a:t>
            </a:r>
            <a:r>
              <a:rPr lang="en-US" altLang="ko-KR" sz="1800" dirty="0" smtClean="0">
                <a:latin typeface="+mn-ea"/>
                <a:ea typeface="+mn-ea"/>
              </a:rPr>
              <a:t>&gt;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Data Types</a:t>
            </a:r>
          </a:p>
          <a:p>
            <a:pPr lvl="1"/>
            <a:r>
              <a:rPr lang="en-US" altLang="ko-KR" dirty="0" smtClean="0"/>
              <a:t>Primitive Data Types</a:t>
            </a:r>
          </a:p>
          <a:p>
            <a:pPr lvl="2"/>
            <a:r>
              <a:rPr lang="en-US" altLang="ko-KR" dirty="0" smtClean="0"/>
              <a:t>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float, double,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char</a:t>
            </a:r>
          </a:p>
          <a:p>
            <a:pPr marL="6858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Non-Primitive Data Types</a:t>
            </a:r>
          </a:p>
          <a:p>
            <a:pPr lvl="2"/>
            <a:r>
              <a:rPr lang="en-US" altLang="ko-KR" dirty="0" smtClean="0"/>
              <a:t>String, … etc.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28" name="Picture 4" descr="Java : Primitive Type | Facing Issues On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54" y="2417821"/>
            <a:ext cx="4680297" cy="41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types in Java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16735"/>
            <a:ext cx="4212469" cy="25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선언 및 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&lt;type&gt; &lt;name&gt;;	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age;		// </a:t>
            </a:r>
            <a:r>
              <a:rPr lang="ko-KR" altLang="en-US" b="1" dirty="0" smtClean="0"/>
              <a:t>변수 선언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&lt;name&gt; = &lt;value&gt;;		</a:t>
            </a:r>
            <a:r>
              <a:rPr lang="en-US" altLang="ko-KR" b="1" dirty="0" smtClean="0"/>
              <a:t>age = 22;	// </a:t>
            </a:r>
            <a:r>
              <a:rPr lang="ko-KR" altLang="en-US" b="1" dirty="0" smtClean="0"/>
              <a:t>변수 초기화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&lt;type&gt; &lt;name&gt; = &lt;value&gt;;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age = 22;	//</a:t>
            </a:r>
            <a:r>
              <a:rPr lang="ko-KR" altLang="en-US" b="1" dirty="0" smtClean="0"/>
              <a:t>변수 선언과 초기화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41150"/>
            <a:ext cx="3311649" cy="35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자바의 연산자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53732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44824"/>
            <a:ext cx="4613916" cy="4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If - else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5661248"/>
            <a:ext cx="547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Condition</a:t>
            </a:r>
            <a:r>
              <a:rPr lang="ko-KR" altLang="en-US" sz="1800" dirty="0" smtClean="0">
                <a:latin typeface="+mn-ea"/>
                <a:ea typeface="+mn-ea"/>
              </a:rPr>
              <a:t>에는 </a:t>
            </a:r>
            <a:r>
              <a:rPr lang="en-US" altLang="ko-KR" sz="1800" dirty="0" smtClean="0">
                <a:latin typeface="+mn-ea"/>
                <a:ea typeface="+mn-ea"/>
              </a:rPr>
              <a:t>Boolean </a:t>
            </a:r>
            <a:r>
              <a:rPr lang="ko-KR" altLang="en-US" sz="1800" dirty="0" smtClean="0">
                <a:latin typeface="+mn-ea"/>
                <a:ea typeface="+mn-ea"/>
              </a:rPr>
              <a:t>타입의 데이터가 전달 되어야함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8" y="2066452"/>
            <a:ext cx="4576961" cy="2343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47" y="1613989"/>
            <a:ext cx="3890937" cy="32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Switch - case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50787"/>
            <a:ext cx="4402825" cy="4725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71" y="1835864"/>
            <a:ext cx="4093329" cy="47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실습 문제 </a:t>
            </a:r>
            <a:r>
              <a:rPr lang="en-US" altLang="ko-KR" b="1" dirty="0" smtClean="0"/>
              <a:t>1</a:t>
            </a:r>
          </a:p>
          <a:p>
            <a:pPr lvl="1"/>
            <a:r>
              <a:rPr lang="ko-KR" altLang="en-US" sz="1600" dirty="0" smtClean="0"/>
              <a:t>무인 </a:t>
            </a:r>
            <a:r>
              <a:rPr lang="ko-KR" altLang="en-US" sz="1600" dirty="0" err="1" smtClean="0"/>
              <a:t>키오스크</a:t>
            </a:r>
            <a:r>
              <a:rPr lang="ko-KR" altLang="en-US" sz="1600" dirty="0" smtClean="0"/>
              <a:t> 프로그램을 만들어보자</a:t>
            </a:r>
            <a:r>
              <a:rPr lang="en-US" altLang="ko-KR" sz="1600" dirty="0" smtClean="0"/>
              <a:t>!</a:t>
            </a:r>
          </a:p>
          <a:p>
            <a:pPr lvl="1"/>
            <a:r>
              <a:rPr lang="ko-KR" altLang="en-US" sz="1600" dirty="0" smtClean="0"/>
              <a:t>손님의 주문 사항이 </a:t>
            </a:r>
            <a:r>
              <a:rPr lang="en-US" altLang="ko-KR" sz="1600" dirty="0" smtClean="0"/>
              <a:t>order </a:t>
            </a:r>
            <a:r>
              <a:rPr lang="ko-KR" altLang="en-US" sz="1600" dirty="0" smtClean="0"/>
              <a:t>변수에 입력된다고 가정하자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 때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switch</a:t>
            </a:r>
            <a:r>
              <a:rPr lang="ko-KR" altLang="en-US" sz="1600" dirty="0" smtClean="0"/>
              <a:t>문을 활용하여 손님이 내야할 금액을 출력하는 프로그램을 만들어보자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클래스 명은 </a:t>
            </a:r>
            <a:r>
              <a:rPr lang="en-US" altLang="ko-KR" sz="1600" dirty="0" smtClean="0"/>
              <a:t>Kiosk </a:t>
            </a:r>
            <a:r>
              <a:rPr lang="ko-KR" altLang="en-US" sz="1600" dirty="0" smtClean="0"/>
              <a:t>로 통일할 것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12489"/>
              </p:ext>
            </p:extLst>
          </p:nvPr>
        </p:nvGraphicFramePr>
        <p:xfrm>
          <a:off x="5004048" y="3571578"/>
          <a:ext cx="383867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9338">
                  <a:extLst>
                    <a:ext uri="{9D8B030D-6E8A-4147-A177-3AD203B41FA5}">
                      <a16:colId xmlns:a16="http://schemas.microsoft.com/office/drawing/2014/main" val="3559727469"/>
                    </a:ext>
                  </a:extLst>
                </a:gridCol>
                <a:gridCol w="1919338">
                  <a:extLst>
                    <a:ext uri="{9D8B030D-6E8A-4147-A177-3AD203B41FA5}">
                      <a16:colId xmlns:a16="http://schemas.microsoft.com/office/drawing/2014/main" val="319578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02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마라탕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2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7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순대국밥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6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파스타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1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삼치구이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673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16216" y="3185245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&lt;&lt;</a:t>
            </a:r>
            <a:r>
              <a:rPr lang="ko-KR" altLang="en-US" sz="1600" dirty="0" smtClean="0">
                <a:latin typeface="+mn-ea"/>
                <a:ea typeface="+mn-ea"/>
              </a:rPr>
              <a:t>가격표</a:t>
            </a:r>
            <a:r>
              <a:rPr lang="en-US" altLang="ko-KR" sz="1600" dirty="0" smtClean="0">
                <a:latin typeface="+mn-ea"/>
                <a:ea typeface="+mn-ea"/>
              </a:rPr>
              <a:t>&gt;&gt;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6" y="3354522"/>
            <a:ext cx="4655057" cy="26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14377</TotalTime>
  <Words>509</Words>
  <Application>Microsoft Office PowerPoint</Application>
  <PresentationFormat>화면 슬라이드 쇼(4:3)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Cambria Math</vt:lpstr>
      <vt:lpstr>Tahoma</vt:lpstr>
      <vt:lpstr>Wingdings</vt:lpstr>
      <vt:lpstr>mclab(template)</vt:lpstr>
      <vt:lpstr>PowerPoint 프레젠테이션</vt:lpstr>
      <vt:lpstr>PowerPoint 프레젠테이션</vt:lpstr>
      <vt:lpstr>1. 변수</vt:lpstr>
      <vt:lpstr>1. 변수</vt:lpstr>
      <vt:lpstr>1. 변수</vt:lpstr>
      <vt:lpstr>PowerPoint 프레젠테이션</vt:lpstr>
      <vt:lpstr>2. 분기문</vt:lpstr>
      <vt:lpstr>2. 분기문</vt:lpstr>
      <vt:lpstr>2. 분기문</vt:lpstr>
      <vt:lpstr>PowerPoint 프레젠테이션</vt:lpstr>
      <vt:lpstr>3. 반복문</vt:lpstr>
      <vt:lpstr>3. 반복문</vt:lpstr>
      <vt:lpstr>3. 반복문</vt:lpstr>
      <vt:lpstr>3. 반복문</vt:lpstr>
      <vt:lpstr>PowerPoint 프레젠테이션</vt:lpstr>
      <vt:lpstr>4. 표준 입출력</vt:lpstr>
      <vt:lpstr>4. 표준 입출력</vt:lpstr>
      <vt:lpstr>4. 표준 입출력</vt:lpstr>
      <vt:lpstr>5. 실습 종합 문제</vt:lpstr>
      <vt:lpstr>5. 실습 종합 문제</vt:lpstr>
      <vt:lpstr>5. 실습 종합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2주차 실습</dc:title>
  <dc:creator>lani</dc:creator>
  <cp:lastModifiedBy>Windows 사용자</cp:lastModifiedBy>
  <cp:revision>2161</cp:revision>
  <cp:lastPrinted>2017-12-06T08:27:47Z</cp:lastPrinted>
  <dcterms:created xsi:type="dcterms:W3CDTF">2015-05-18T06:30:45Z</dcterms:created>
  <dcterms:modified xsi:type="dcterms:W3CDTF">2022-03-08T17:01:11Z</dcterms:modified>
</cp:coreProperties>
</file>