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735" r:id="rId2"/>
    <p:sldId id="788" r:id="rId3"/>
    <p:sldId id="775" r:id="rId4"/>
    <p:sldId id="814" r:id="rId5"/>
    <p:sldId id="815" r:id="rId6"/>
    <p:sldId id="816" r:id="rId7"/>
    <p:sldId id="818" r:id="rId8"/>
    <p:sldId id="817" r:id="rId9"/>
    <p:sldId id="819" r:id="rId10"/>
    <p:sldId id="820" r:id="rId11"/>
    <p:sldId id="821" r:id="rId12"/>
    <p:sldId id="798" r:id="rId13"/>
    <p:sldId id="823" r:id="rId14"/>
    <p:sldId id="824" r:id="rId15"/>
    <p:sldId id="825" r:id="rId16"/>
    <p:sldId id="826" r:id="rId17"/>
    <p:sldId id="827" r:id="rId18"/>
    <p:sldId id="829" r:id="rId19"/>
    <p:sldId id="828" r:id="rId20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400" autoAdjust="0"/>
  </p:normalViewPr>
  <p:slideViewPr>
    <p:cSldViewPr>
      <p:cViewPr>
        <p:scale>
          <a:sx n="100" d="100"/>
          <a:sy n="100" d="100"/>
        </p:scale>
        <p:origin x="2316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9295" y="3645024"/>
            <a:ext cx="224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복잡한 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Methods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메서드 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1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이름의 메서드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다른 인자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메서드 오버로딩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00190"/>
            <a:ext cx="3899381" cy="43204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35" y="2144751"/>
            <a:ext cx="4575026" cy="40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</a:p>
          <a:p>
            <a:pPr lvl="1"/>
            <a:r>
              <a:rPr lang="en-US" altLang="ko-KR" dirty="0" err="1" smtClean="0"/>
              <a:t>MethodOverloadingTest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메서드를 생성하고 아래 사항을 구현해 보시오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주어진 매개변수를 모두 합쳐서 반환하는 </a:t>
            </a:r>
            <a:r>
              <a:rPr lang="en-US" altLang="ko-KR" dirty="0" smtClean="0"/>
              <a:t>sum() </a:t>
            </a:r>
            <a:r>
              <a:rPr lang="ko-KR" altLang="en-US" dirty="0" smtClean="0"/>
              <a:t>메서드가 </a:t>
            </a:r>
            <a:r>
              <a:rPr lang="ko-KR" altLang="en-US" dirty="0" err="1" smtClean="0"/>
              <a:t>오버로딩되도록한다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sum(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sum(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sum(double a, double b): double</a:t>
            </a:r>
          </a:p>
          <a:p>
            <a:pPr lvl="1"/>
            <a:r>
              <a:rPr lang="en-US" altLang="ko-KR" dirty="0" smtClean="0"/>
              <a:t>sum(double a, double b, double c): double</a:t>
            </a:r>
          </a:p>
          <a:p>
            <a:pPr lvl="1"/>
            <a:r>
              <a:rPr lang="en-US" altLang="ko-KR" dirty="0" smtClean="0"/>
              <a:t>sum(</a:t>
            </a:r>
            <a:r>
              <a:rPr lang="en-US" altLang="ko-KR" dirty="0" smtClean="0"/>
              <a:t>List&lt;Integer&gt; list):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um(List&lt;Double&gt; list): double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메서드 오버로딩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Arrays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2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java.util.Arrays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TCPSchool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발췌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Arrays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7489070" cy="42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asList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배열 타입을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타입으로 변환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Arrays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56992"/>
            <a:ext cx="7567514" cy="22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fill()</a:t>
            </a:r>
          </a:p>
          <a:p>
            <a:pPr lvl="1"/>
            <a:r>
              <a:rPr lang="ko-KR" altLang="en-US" dirty="0" smtClean="0"/>
              <a:t>배열의 모든 요소를 주어진 값으로 할당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Arrays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32856"/>
            <a:ext cx="4634855" cy="38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sort()</a:t>
            </a:r>
          </a:p>
          <a:p>
            <a:pPr lvl="1"/>
            <a:r>
              <a:rPr lang="ko-KR" altLang="en-US" dirty="0" smtClean="0"/>
              <a:t>배열을 오름차순으로 정렬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Arrays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197509"/>
            <a:ext cx="5459338" cy="41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binarySearch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주어진 데이터가 배열의 어느 위치에 있는지 탐사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Arrays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20888"/>
            <a:ext cx="7146439" cy="38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</a:p>
          <a:p>
            <a:pPr lvl="1"/>
            <a:r>
              <a:rPr lang="ko-KR" altLang="en-US" dirty="0" smtClean="0"/>
              <a:t>아래 </a:t>
            </a:r>
            <a:r>
              <a:rPr lang="en-US" altLang="ko-KR" dirty="0" smtClean="0"/>
              <a:t>UML </a:t>
            </a:r>
            <a:r>
              <a:rPr lang="ko-KR" altLang="en-US" dirty="0" smtClean="0"/>
              <a:t>다이어그램을 준수하여 프로그램을 개발 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isOverlap</a:t>
            </a:r>
            <a:r>
              <a:rPr lang="en-US" altLang="ko-KR" dirty="0" smtClean="0"/>
              <a:t>(Circle2D a, Circle2D b) </a:t>
            </a:r>
            <a:r>
              <a:rPr lang="ko-KR" altLang="en-US" dirty="0" smtClean="0"/>
              <a:t>메서드는 두 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겹치는지 아닌지 여부를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 </a:t>
            </a:r>
            <a:r>
              <a:rPr lang="ko-KR" altLang="en-US" dirty="0" smtClean="0"/>
              <a:t>클래스 변수에는 </a:t>
            </a:r>
            <a:r>
              <a:rPr lang="en-US" altLang="ko-KR" dirty="0" smtClean="0"/>
              <a:t>3.14</a:t>
            </a:r>
            <a:r>
              <a:rPr lang="ko-KR" altLang="en-US" dirty="0" smtClean="0"/>
              <a:t>를 입력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실습 종합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1" y="3119289"/>
            <a:ext cx="4581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정적 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1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</a:t>
            </a:r>
            <a:r>
              <a:rPr lang="en-US" altLang="ko-KR" dirty="0" smtClean="0"/>
              <a:t>(static) </a:t>
            </a:r>
            <a:r>
              <a:rPr lang="ko-KR" altLang="en-US" dirty="0" smtClean="0"/>
              <a:t>멤버는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객체가 아님</a:t>
            </a:r>
            <a:r>
              <a:rPr lang="en-US" altLang="ko-KR" dirty="0" smtClean="0"/>
              <a:t>!)</a:t>
            </a:r>
            <a:r>
              <a:rPr lang="ko-KR" altLang="en-US" dirty="0" smtClean="0"/>
              <a:t>에 소속되어있다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쉽게 말하면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키워드가 붙은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메서드가 이에 해당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정적 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668" t="11305" r="4727" b="5324"/>
          <a:stretch/>
        </p:blipFill>
        <p:spPr>
          <a:xfrm>
            <a:off x="2051720" y="2479204"/>
            <a:ext cx="388843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정적 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4228" t="16420" r="2751" b="6948"/>
          <a:stretch/>
        </p:blipFill>
        <p:spPr>
          <a:xfrm>
            <a:off x="287524" y="2492896"/>
            <a:ext cx="8568952" cy="30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Circle circle1 = new Circle(2);</a:t>
            </a:r>
          </a:p>
          <a:p>
            <a:pPr lvl="1"/>
            <a:r>
              <a:rPr lang="en-US" altLang="ko-KR" dirty="0" smtClean="0"/>
              <a:t>Circle circle2 = new Circle(3);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정적 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80928"/>
            <a:ext cx="4885928" cy="31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to non-static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Non-static</a:t>
            </a:r>
          </a:p>
          <a:p>
            <a:pPr lvl="1"/>
            <a:r>
              <a:rPr lang="en-US" altLang="ko-KR" dirty="0" smtClean="0"/>
              <a:t>Static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Static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Non-static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static</a:t>
            </a:r>
          </a:p>
          <a:p>
            <a:pPr lvl="1"/>
            <a:r>
              <a:rPr lang="en-US" altLang="ko-KR" dirty="0" smtClean="0"/>
              <a:t>Non-static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Non-static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정적 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858" t="7783" r="3489" b="3093"/>
          <a:stretch/>
        </p:blipFill>
        <p:spPr>
          <a:xfrm>
            <a:off x="3920337" y="1484784"/>
            <a:ext cx="5044614" cy="458235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2701715" y="2132856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131840" y="2780928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651768" y="3140968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곱셈 기호 6"/>
          <p:cNvSpPr/>
          <p:nvPr/>
        </p:nvSpPr>
        <p:spPr bwMode="auto">
          <a:xfrm>
            <a:off x="3190894" y="1707877"/>
            <a:ext cx="432048" cy="432048"/>
          </a:xfrm>
          <a:prstGeom prst="mathMultiply">
            <a:avLst/>
          </a:prstGeom>
          <a:noFill/>
          <a:ln w="222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3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err="1" smtClean="0"/>
              <a:t>RadioFrequency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조건에 맞게 작성 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RadioFrequencyTest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생성하고 </a:t>
            </a:r>
            <a:r>
              <a:rPr lang="en-US" altLang="ko-KR" dirty="0" smtClean="0"/>
              <a:t>30MHz </a:t>
            </a:r>
            <a:r>
              <a:rPr lang="ko-KR" altLang="en-US" dirty="0" smtClean="0"/>
              <a:t>주파수의 파장을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정적 필드</a:t>
            </a:r>
            <a:r>
              <a:rPr lang="en-US" altLang="ko-KR" dirty="0"/>
              <a:t>, </a:t>
            </a:r>
            <a:r>
              <a:rPr lang="ko-KR" altLang="en-US" dirty="0"/>
              <a:t>정적 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9000"/>
            <a:ext cx="2448272" cy="2159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3429000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파장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광속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주파수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0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인자 </a:t>
            </a:r>
            <a:r>
              <a:rPr lang="en-US" altLang="ko-KR" dirty="0" smtClean="0"/>
              <a:t>Promotion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Casting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Promotion Rules</a:t>
            </a:r>
          </a:p>
          <a:p>
            <a:pPr lvl="1"/>
            <a:r>
              <a:rPr lang="en-US" altLang="ko-KR" dirty="0" err="1" smtClean="0"/>
              <a:t>Math.sqrt</a:t>
            </a:r>
            <a:r>
              <a:rPr lang="en-US" altLang="ko-KR" dirty="0" smtClean="0"/>
              <a:t>(double x)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제곱근을 구하는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Math.sqrt</a:t>
            </a:r>
            <a:r>
              <a:rPr lang="en-US" altLang="ko-KR" dirty="0"/>
              <a:t>(4));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넣었는데 잘 작동이 된다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이는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-&gt; double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Java Promotion rules</a:t>
            </a:r>
            <a:r>
              <a:rPr lang="ko-KR" altLang="en-US" dirty="0" smtClean="0"/>
              <a:t>를 잘 만족하기 때문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인자 </a:t>
            </a:r>
            <a:r>
              <a:rPr lang="en-US" altLang="ko-KR" dirty="0"/>
              <a:t>Promotion </a:t>
            </a:r>
            <a:r>
              <a:rPr lang="ko-KR" altLang="en-US" dirty="0"/>
              <a:t>및 </a:t>
            </a:r>
            <a:r>
              <a:rPr lang="en-US" altLang="ko-KR" dirty="0"/>
              <a:t>Casting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1026" name="Picture 2" descr="Type Conversion and Type Casting in Java - Scientech Ea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70275"/>
            <a:ext cx="40290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6024" t="14606" r="5530" b="4799"/>
          <a:stretch/>
        </p:blipFill>
        <p:spPr>
          <a:xfrm>
            <a:off x="4716016" y="3212976"/>
            <a:ext cx="388843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21438</TotalTime>
  <Words>371</Words>
  <Application>Microsoft Office PowerPoint</Application>
  <PresentationFormat>화면 슬라이드 쇼(4:3)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PowerPoint 프레젠테이션</vt:lpstr>
      <vt:lpstr>1. 정적 필드, 정적 메서드</vt:lpstr>
      <vt:lpstr>1. 정적 필드, 정적 메서드</vt:lpstr>
      <vt:lpstr>1. 정적 필드, 정적 메서드</vt:lpstr>
      <vt:lpstr>1. 정적 필드, 정적 메서드</vt:lpstr>
      <vt:lpstr>1. 정적 필드, 정적 메서드</vt:lpstr>
      <vt:lpstr>PowerPoint 프레젠테이션</vt:lpstr>
      <vt:lpstr>2. 인자 Promotion 및 Casting</vt:lpstr>
      <vt:lpstr>PowerPoint 프레젠테이션</vt:lpstr>
      <vt:lpstr>3. 메서드 오버로딩</vt:lpstr>
      <vt:lpstr>3. 메서드 오버로딩</vt:lpstr>
      <vt:lpstr>PowerPoint 프레젠테이션</vt:lpstr>
      <vt:lpstr>4. Arrays</vt:lpstr>
      <vt:lpstr>4. Arrays</vt:lpstr>
      <vt:lpstr>4. Arrays</vt:lpstr>
      <vt:lpstr>4. Arrays</vt:lpstr>
      <vt:lpstr>4. Arrays</vt:lpstr>
      <vt:lpstr>5. 실습 종합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4주차 실습</dc:title>
  <dc:creator>lani</dc:creator>
  <cp:lastModifiedBy>Windows 사용자</cp:lastModifiedBy>
  <cp:revision>2539</cp:revision>
  <cp:lastPrinted>2017-12-06T08:27:47Z</cp:lastPrinted>
  <dcterms:created xsi:type="dcterms:W3CDTF">2015-05-18T06:30:45Z</dcterms:created>
  <dcterms:modified xsi:type="dcterms:W3CDTF">2022-03-21T17:26:33Z</dcterms:modified>
</cp:coreProperties>
</file>