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735" r:id="rId2"/>
    <p:sldId id="788" r:id="rId3"/>
    <p:sldId id="775" r:id="rId4"/>
    <p:sldId id="814" r:id="rId5"/>
    <p:sldId id="830" r:id="rId6"/>
    <p:sldId id="817" r:id="rId7"/>
    <p:sldId id="819" r:id="rId8"/>
    <p:sldId id="831" r:id="rId9"/>
    <p:sldId id="820" r:id="rId10"/>
    <p:sldId id="832" r:id="rId11"/>
    <p:sldId id="798" r:id="rId12"/>
    <p:sldId id="833" r:id="rId13"/>
    <p:sldId id="834" r:id="rId14"/>
    <p:sldId id="835" r:id="rId15"/>
    <p:sldId id="837" r:id="rId16"/>
    <p:sldId id="838" r:id="rId17"/>
    <p:sldId id="839" r:id="rId18"/>
    <p:sldId id="842" r:id="rId19"/>
    <p:sldId id="843" r:id="rId20"/>
    <p:sldId id="840" r:id="rId21"/>
    <p:sldId id="845" r:id="rId22"/>
    <p:sldId id="844" r:id="rId23"/>
    <p:sldId id="846" r:id="rId24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5D5DC9"/>
    <a:srgbClr val="C44100"/>
    <a:srgbClr val="008000"/>
    <a:srgbClr val="0000FF"/>
    <a:srgbClr val="003300"/>
    <a:srgbClr val="FBE6C7"/>
    <a:srgbClr val="3366CC"/>
    <a:srgbClr val="E9EDF4"/>
    <a:srgbClr val="97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 autoAdjust="0"/>
    <p:restoredTop sz="96400" autoAdjust="0"/>
  </p:normalViewPr>
  <p:slideViewPr>
    <p:cSldViewPr>
      <p:cViewPr>
        <p:scale>
          <a:sx n="100" d="100"/>
          <a:sy n="100" d="100"/>
        </p:scale>
        <p:origin x="2316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2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A2F489-2F57-468D-831E-AED0777C02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06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5" y="3229413"/>
            <a:ext cx="7278270" cy="30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D8F55-6D1F-4432-BD55-C714094017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73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3219202" cy="491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" y="54862"/>
            <a:ext cx="795279" cy="900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0173"/>
            <a:ext cx="3347864" cy="7111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2139608" y="3437711"/>
            <a:ext cx="4880664" cy="381744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5BAC"/>
                </a:solidFill>
              </a:defRPr>
            </a:lvl1pPr>
          </a:lstStyle>
          <a:p>
            <a:pPr lvl="0"/>
            <a:r>
              <a:rPr lang="ko-KR" altLang="en-US" dirty="0" err="1" smtClean="0"/>
              <a:t>주차별</a:t>
            </a:r>
            <a:r>
              <a:rPr lang="ko-KR" altLang="en-US" dirty="0" smtClean="0"/>
              <a:t> 부제목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76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2800" b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1524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46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5" y="2852936"/>
            <a:ext cx="6768750" cy="1223962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목차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8750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유형을 편집하려면 </a:t>
            </a:r>
            <a:r>
              <a:rPr lang="ko-KR" altLang="en-US" dirty="0" smtClean="0"/>
              <a:t>누르십시오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marL="557213" lvl="1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둘째 수준</a:t>
            </a:r>
          </a:p>
          <a:p>
            <a:pPr marL="857250" lvl="2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셋째 수준</a:t>
            </a:r>
          </a:p>
          <a:p>
            <a:pPr marL="1200150" lvl="3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넷째 수준</a:t>
            </a:r>
          </a:p>
          <a:p>
            <a:pPr marL="1543050" lvl="4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다섯째 수준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44" y="6537324"/>
            <a:ext cx="1412856" cy="300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en-US" altLang="ko-KR" sz="2800" b="0" dirty="0" smtClean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lang="en-US" altLang="ko-KR" sz="2000" dirty="0" smtClean="0">
          <a:solidFill>
            <a:schemeClr val="folHlink"/>
          </a:solidFill>
          <a:latin typeface="+mn-ea"/>
          <a:ea typeface="+mn-ea"/>
          <a:cs typeface="+mn-cs"/>
        </a:defRPr>
      </a:lvl1pPr>
      <a:lvl2pPr marL="6858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lang="ko-KR" altLang="en-US" sz="1800" dirty="0" smtClean="0">
          <a:solidFill>
            <a:schemeClr val="tx1"/>
          </a:solidFill>
          <a:latin typeface="+mn-lt"/>
          <a:ea typeface="+mn-ea"/>
        </a:defRPr>
      </a:lvl2pPr>
      <a:lvl3pPr marL="9715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lang="ko-KR" altLang="en-US" sz="1600" dirty="0" smtClean="0">
          <a:solidFill>
            <a:srgbClr val="008000"/>
          </a:solidFill>
          <a:latin typeface="+mn-lt"/>
          <a:ea typeface="+mn-ea"/>
        </a:defRPr>
      </a:lvl3pPr>
      <a:lvl4pPr marL="13144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lang="ko-KR" altLang="en-US" sz="1400" dirty="0" smtClean="0">
          <a:solidFill>
            <a:schemeClr val="tx1"/>
          </a:solidFill>
          <a:latin typeface="+mn-lt"/>
          <a:ea typeface="+mn-ea"/>
        </a:defRPr>
      </a:lvl4pPr>
      <a:lvl5pPr marL="16573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lang="ko-KR" altLang="en-US" sz="1200" dirty="0" smtClean="0">
          <a:solidFill>
            <a:schemeClr val="hlink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mlwjd9405.github.io/2018/07/04/class-diagram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98" y="3645024"/>
            <a:ext cx="2988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복잡한 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and Object</a:t>
            </a:r>
            <a:endParaRPr lang="ko-KR" altLang="en-US" sz="1600" dirty="0">
              <a:solidFill>
                <a:srgbClr val="005BA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Has-a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Composition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has-a </a:t>
            </a:r>
            <a:r>
              <a:rPr lang="ko-KR" altLang="en-US" dirty="0" smtClean="0"/>
              <a:t>관계라고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클래스의 객체를 멤버로 가지는 것을 </a:t>
            </a:r>
            <a:r>
              <a:rPr lang="en-US" altLang="ko-KR" dirty="0" smtClean="0"/>
              <a:t>composition(</a:t>
            </a:r>
            <a:r>
              <a:rPr lang="ko-KR" altLang="en-US" dirty="0" smtClean="0"/>
              <a:t>합성 관계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 말함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Car has a Engine</a:t>
            </a:r>
          </a:p>
          <a:p>
            <a:pPr lvl="1"/>
            <a:r>
              <a:rPr lang="en-US" altLang="ko-KR" dirty="0" smtClean="0"/>
              <a:t>Car has a Transmission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Composition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146951"/>
            <a:ext cx="6050591" cy="34682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710" y="4437112"/>
            <a:ext cx="243829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5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1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/>
              <a:t>아래 </a:t>
            </a:r>
            <a:r>
              <a:rPr lang="en-US" altLang="ko-KR" dirty="0" smtClean="0"/>
              <a:t>Class Diagram</a:t>
            </a:r>
            <a:r>
              <a:rPr lang="ko-KR" altLang="en-US" dirty="0" smtClean="0"/>
              <a:t>을 참고해서 코드를 작성해보자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Person has-a Job</a:t>
            </a:r>
          </a:p>
          <a:p>
            <a:pPr lvl="1"/>
            <a:r>
              <a:rPr lang="en-US" altLang="ko-KR" dirty="0" smtClean="0"/>
              <a:t>Person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에 대한 알맞은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작성한다</a:t>
            </a:r>
            <a:endParaRPr lang="en-US" altLang="ko-KR" dirty="0"/>
          </a:p>
          <a:p>
            <a:pPr lvl="1"/>
            <a:r>
              <a:rPr lang="en-US" altLang="ko-KR" dirty="0" err="1" smtClean="0"/>
              <a:t>CompositionTest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main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생성하여 </a:t>
            </a:r>
            <a:r>
              <a:rPr lang="en-US" altLang="ko-KR" dirty="0" smtClean="0"/>
              <a:t>Person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이 예상대로 잘 작동하지는 확인한다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Composition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33056"/>
            <a:ext cx="45815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참고사항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gmlwjd9405.github.io/2018/07/04/class-diagram.html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Composition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1026" name="Picture 2" descr="https://www.nextree.co.kr/content/images/2021/01/--6----------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5710883" cy="39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1259632" y="3933056"/>
            <a:ext cx="5710883" cy="23005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2</a:t>
            </a:r>
          </a:p>
          <a:p>
            <a:pPr lvl="1"/>
            <a:r>
              <a:rPr lang="ko-KR" altLang="en-US" dirty="0" smtClean="0"/>
              <a:t>실습 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코드에 </a:t>
            </a:r>
            <a:r>
              <a:rPr lang="en-US" altLang="ko-KR" dirty="0" smtClean="0"/>
              <a:t>Overloaded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적용해보자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Composition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29000"/>
            <a:ext cx="73437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 Static class members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2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</a:t>
            </a:r>
            <a:r>
              <a:rPr lang="en-US" altLang="ko-KR" dirty="0" smtClean="0"/>
              <a:t>(static) </a:t>
            </a:r>
            <a:r>
              <a:rPr lang="ko-KR" altLang="en-US" dirty="0" smtClean="0"/>
              <a:t>멤버는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객체가 아님</a:t>
            </a:r>
            <a:r>
              <a:rPr lang="en-US" altLang="ko-KR" dirty="0" smtClean="0"/>
              <a:t>!)</a:t>
            </a:r>
            <a:r>
              <a:rPr lang="ko-KR" altLang="en-US" dirty="0" smtClean="0"/>
              <a:t>에 소속되어있다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쉽게 말하면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키워드가 붙은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메서드가 이에 해당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Static class members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668" t="11305" r="4727" b="5324"/>
          <a:stretch/>
        </p:blipFill>
        <p:spPr>
          <a:xfrm>
            <a:off x="2051720" y="2479204"/>
            <a:ext cx="388843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객체에 소속될 이유가 없는 변수들</a:t>
            </a:r>
            <a:endParaRPr lang="en-US" altLang="ko-KR" dirty="0"/>
          </a:p>
          <a:p>
            <a:pPr lvl="2"/>
            <a:r>
              <a:rPr lang="ko-KR" altLang="en-US" dirty="0" err="1" smtClean="0"/>
              <a:t>자연상수</a:t>
            </a:r>
            <a:r>
              <a:rPr lang="en-US" altLang="ko-KR" dirty="0" smtClean="0"/>
              <a:t>e, PI, </a:t>
            </a:r>
            <a:r>
              <a:rPr lang="ko-KR" altLang="en-US" dirty="0" smtClean="0"/>
              <a:t>빛의 속도</a:t>
            </a:r>
            <a:r>
              <a:rPr lang="en-US" altLang="ko-KR" dirty="0"/>
              <a:t> </a:t>
            </a:r>
            <a:r>
              <a:rPr lang="ko-KR" altLang="en-US" dirty="0" smtClean="0"/>
              <a:t>등의 상수 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객체가 공통의 값을 가지는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클래스에 종속되어야 할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객체가 값을 공유해야 할 경우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 smtClean="0"/>
              <a:t>한신포차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수원인계점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수원팔달점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오산점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동탄점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위치에 다양한 점주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동탄점의</a:t>
            </a:r>
            <a:r>
              <a:rPr lang="ko-KR" altLang="en-US" dirty="0" smtClean="0"/>
              <a:t> 점주가 바뀌어도 다른 지점은 영향 없음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하지만 </a:t>
            </a:r>
            <a:r>
              <a:rPr lang="en-US" altLang="ko-KR" dirty="0" smtClean="0"/>
              <a:t>CEO</a:t>
            </a:r>
            <a:r>
              <a:rPr lang="ko-KR" altLang="en-US" dirty="0" smtClean="0"/>
              <a:t>가 바뀌면 모든 지점에 영향이 감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Static class members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56992"/>
            <a:ext cx="4633714" cy="19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클래스 메서드의 활용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Static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2816"/>
            <a:ext cx="6041132" cy="2250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120860"/>
            <a:ext cx="5079984" cy="24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1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수정이 불가능한 변수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 </a:t>
            </a:r>
            <a:r>
              <a:rPr lang="ko-KR" altLang="en-US" dirty="0" smtClean="0"/>
              <a:t>변수는 선언과 동시에 또는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통해서 초기화 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초기화된 이후에는 수정이 불가능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final instance variables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2" y="3348657"/>
            <a:ext cx="3763920" cy="31043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33" y="3908702"/>
            <a:ext cx="4863827" cy="2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클래스에서의 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Math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PI, E</a:t>
            </a:r>
            <a:r>
              <a:rPr lang="ko-KR" altLang="en-US" dirty="0" smtClean="0"/>
              <a:t>등의 클래스변수는 수정이 불가능 하도록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로 선언되어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private -&gt; </a:t>
            </a:r>
            <a:r>
              <a:rPr lang="ko-KR" altLang="en-US" dirty="0" err="1" smtClean="0"/>
              <a:t>은닉화의</a:t>
            </a:r>
            <a:r>
              <a:rPr lang="ko-KR" altLang="en-US" dirty="0" smtClean="0"/>
              <a:t> 차원에서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final instance variables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14798"/>
            <a:ext cx="6411961" cy="38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1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3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/>
              <a:t>직접 </a:t>
            </a:r>
            <a:r>
              <a:rPr lang="en-US" altLang="ko-KR" dirty="0" smtClean="0"/>
              <a:t>utility</a:t>
            </a:r>
            <a:r>
              <a:rPr lang="ko-KR" altLang="en-US" dirty="0" smtClean="0"/>
              <a:t>를 제공하는 클래스를 설계하고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static import </a:t>
            </a:r>
            <a:r>
              <a:rPr lang="ko-KR" altLang="en-US" dirty="0" smtClean="0"/>
              <a:t>하여 사용해보자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METER_TO_FEET</a:t>
            </a:r>
            <a:r>
              <a:rPr lang="ko-KR" altLang="en-US" dirty="0"/>
              <a:t>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3.281</a:t>
            </a:r>
          </a:p>
          <a:p>
            <a:pPr lvl="1"/>
            <a:r>
              <a:rPr lang="en-US" altLang="ko-KR" dirty="0"/>
              <a:t>METER_TO_MILE = </a:t>
            </a:r>
            <a:r>
              <a:rPr lang="en-US" altLang="ko-KR" dirty="0" smtClean="0"/>
              <a:t>0.000621371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final instance variables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0" y="3573016"/>
            <a:ext cx="282946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Package Access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5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Package Access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메서드나 변수의 접근 </a:t>
            </a:r>
            <a:r>
              <a:rPr lang="ko-KR" altLang="en-US" dirty="0" err="1" smtClean="0"/>
              <a:t>제어자가</a:t>
            </a:r>
            <a:r>
              <a:rPr lang="ko-KR" altLang="en-US" dirty="0" smtClean="0"/>
              <a:t> 생략된 경우</a:t>
            </a:r>
            <a:r>
              <a:rPr lang="en-US" altLang="ko-KR" dirty="0" smtClean="0"/>
              <a:t>, Package access</a:t>
            </a:r>
            <a:r>
              <a:rPr lang="ko-KR" altLang="en-US" dirty="0" smtClean="0"/>
              <a:t>를 가진다고 말함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Package Access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73" y="2205782"/>
            <a:ext cx="5123706" cy="2257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463557"/>
            <a:ext cx="3082305" cy="22641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694" y="4546177"/>
            <a:ext cx="3514353" cy="21954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755576" y="5157192"/>
            <a:ext cx="252028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9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4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err="1" smtClean="0"/>
              <a:t>BookStore</a:t>
            </a:r>
            <a:r>
              <a:rPr lang="en-US" altLang="ko-KR" dirty="0" smtClean="0"/>
              <a:t> has-a Book </a:t>
            </a:r>
            <a:r>
              <a:rPr lang="ko-KR" altLang="en-US" dirty="0" smtClean="0"/>
              <a:t>관계를 구성해보자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BookUtil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환율계산</a:t>
            </a:r>
            <a:r>
              <a:rPr lang="ko-KR" altLang="en-US" dirty="0" smtClean="0"/>
              <a:t> 기능을 작성하여 </a:t>
            </a:r>
            <a:r>
              <a:rPr lang="en-US" altLang="ko-KR" dirty="0" smtClean="0"/>
              <a:t>static import</a:t>
            </a:r>
            <a:r>
              <a:rPr lang="ko-KR" altLang="en-US" dirty="0" smtClean="0"/>
              <a:t>하여 사용해보자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실습 종합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29173"/>
            <a:ext cx="3933453" cy="31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제어자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접근 </a:t>
            </a:r>
            <a:r>
              <a:rPr lang="ko-KR" altLang="en-US" dirty="0" err="1"/>
              <a:t>제어자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44307"/>
            <a:ext cx="7992888" cy="473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접근 </a:t>
            </a:r>
            <a:r>
              <a:rPr lang="ko-KR" altLang="en-US" dirty="0" err="1"/>
              <a:t>제어자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4233504" cy="4810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260" y="1844824"/>
            <a:ext cx="4004184" cy="36724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6300192" y="4077072"/>
            <a:ext cx="2592288" cy="8640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08" y="4941168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접근 가능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643998" y="4437112"/>
            <a:ext cx="2592288" cy="1080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8014" y="5517232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접근 가능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01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접근 </a:t>
            </a:r>
            <a:r>
              <a:rPr lang="ko-KR" altLang="en-US" dirty="0" err="1"/>
              <a:t>제어자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6" y="1218803"/>
            <a:ext cx="5109557" cy="53869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2483768" y="5435724"/>
            <a:ext cx="2952328" cy="441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1472" y="5874642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접근 가능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61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Overloaded Constructor</a:t>
            </a:r>
          </a:p>
          <a:p>
            <a:pPr lvl="1"/>
            <a:r>
              <a:rPr lang="en-US" altLang="ko-KR" dirty="0" smtClean="0"/>
              <a:t>String id, String name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id, String name</a:t>
            </a:r>
          </a:p>
          <a:p>
            <a:pPr lvl="1"/>
            <a:r>
              <a:rPr lang="ko-KR" altLang="en-US" dirty="0" smtClean="0"/>
              <a:t>인자 타입을 달리하여 오버로딩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this()</a:t>
            </a:r>
            <a:r>
              <a:rPr lang="ko-KR" altLang="en-US" dirty="0" smtClean="0"/>
              <a:t>로 클래스 내부에서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가능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생성자</a:t>
            </a:r>
            <a:r>
              <a:rPr lang="ko-KR" altLang="en-US" dirty="0"/>
              <a:t> 오버로딩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208" y="1875705"/>
            <a:ext cx="4099942" cy="45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Default Constructor</a:t>
            </a:r>
          </a:p>
          <a:p>
            <a:pPr lvl="1"/>
            <a:r>
              <a:rPr lang="ko-KR" altLang="en-US" dirty="0" smtClean="0"/>
              <a:t>클래스 내부에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명시하지 않을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 단계에서 </a:t>
            </a:r>
            <a:r>
              <a:rPr lang="en-US" altLang="ko-KR" dirty="0" smtClean="0"/>
              <a:t>Default Constructor</a:t>
            </a:r>
            <a:r>
              <a:rPr lang="ko-KR" altLang="en-US" dirty="0" smtClean="0"/>
              <a:t>를 생성함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생성자</a:t>
            </a:r>
            <a:r>
              <a:rPr lang="ko-KR" altLang="en-US" dirty="0"/>
              <a:t> 오버로딩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0" y="2936875"/>
            <a:ext cx="3573413" cy="1860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874863"/>
            <a:ext cx="3066232" cy="1927101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 bwMode="auto">
          <a:xfrm>
            <a:off x="4211960" y="3573016"/>
            <a:ext cx="1008112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70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smtClean="0"/>
              <a:t>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1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lab(template)">
  <a:themeElements>
    <a:clrScheme name="이동통신연구실(표준서식)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_a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이동통신연구실(표준서식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3DA4E8A-FD17-4F25-B812-A4B6C374D341}" vid="{AF0B71EB-678F-4920-9D17-EDD5B5ABB031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mclab(template)</Template>
  <TotalTime>22759</TotalTime>
  <Words>434</Words>
  <Application>Microsoft Office PowerPoint</Application>
  <PresentationFormat>화면 슬라이드 쇼(4:3)</PresentationFormat>
  <Paragraphs>109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굴림</vt:lpstr>
      <vt:lpstr>나눔스퀘어</vt:lpstr>
      <vt:lpstr>나눔스퀘어 Bold</vt:lpstr>
      <vt:lpstr>나눔스퀘어 ExtraBold</vt:lpstr>
      <vt:lpstr>나눔스퀘어_ac</vt:lpstr>
      <vt:lpstr>Arial</vt:lpstr>
      <vt:lpstr>Tahoma</vt:lpstr>
      <vt:lpstr>Wingdings</vt:lpstr>
      <vt:lpstr>mclab(template)</vt:lpstr>
      <vt:lpstr>PowerPoint 프레젠테이션</vt:lpstr>
      <vt:lpstr>PowerPoint 프레젠테이션</vt:lpstr>
      <vt:lpstr>1. 접근 제어자</vt:lpstr>
      <vt:lpstr>1. 접근 제어자</vt:lpstr>
      <vt:lpstr>1. 접근 제어자</vt:lpstr>
      <vt:lpstr>PowerPoint 프레젠테이션</vt:lpstr>
      <vt:lpstr>2. 생성자 오버로딩</vt:lpstr>
      <vt:lpstr>2. 생성자 오버로딩</vt:lpstr>
      <vt:lpstr>PowerPoint 프레젠테이션</vt:lpstr>
      <vt:lpstr>3. Composition</vt:lpstr>
      <vt:lpstr>3. Composition</vt:lpstr>
      <vt:lpstr>3. Composition</vt:lpstr>
      <vt:lpstr>3. Composition</vt:lpstr>
      <vt:lpstr>PowerPoint 프레젠테이션</vt:lpstr>
      <vt:lpstr>4. Static class members</vt:lpstr>
      <vt:lpstr>4. Static class members</vt:lpstr>
      <vt:lpstr>5. Static import</vt:lpstr>
      <vt:lpstr>6. final instance variables</vt:lpstr>
      <vt:lpstr>6. final instance variables</vt:lpstr>
      <vt:lpstr>6. final instance variables</vt:lpstr>
      <vt:lpstr>PowerPoint 프레젠테이션</vt:lpstr>
      <vt:lpstr>7. Package Access</vt:lpstr>
      <vt:lpstr>8. 실습 종합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객프 5주차 실습</dc:title>
  <dc:creator>lani</dc:creator>
  <cp:lastModifiedBy>Windows 사용자</cp:lastModifiedBy>
  <cp:revision>2626</cp:revision>
  <cp:lastPrinted>2017-12-06T08:27:47Z</cp:lastPrinted>
  <dcterms:created xsi:type="dcterms:W3CDTF">2015-05-18T06:30:45Z</dcterms:created>
  <dcterms:modified xsi:type="dcterms:W3CDTF">2022-03-30T09:15:15Z</dcterms:modified>
</cp:coreProperties>
</file>