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735" r:id="rId2"/>
    <p:sldId id="775" r:id="rId3"/>
    <p:sldId id="847" r:id="rId4"/>
    <p:sldId id="849" r:id="rId5"/>
    <p:sldId id="850" r:id="rId6"/>
    <p:sldId id="798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5D5DC9"/>
    <a:srgbClr val="C44100"/>
    <a:srgbClr val="008000"/>
    <a:srgbClr val="0000FF"/>
    <a:srgbClr val="003300"/>
    <a:srgbClr val="FBE6C7"/>
    <a:srgbClr val="3366CC"/>
    <a:srgbClr val="E9EDF4"/>
    <a:srgbClr val="97C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2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A2F489-2F57-468D-831E-AED0777C02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064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225" y="1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5" y="3229413"/>
            <a:ext cx="7278270" cy="305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225" y="6457737"/>
            <a:ext cx="4302414" cy="33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28" tIns="46214" rIns="92428" bIns="462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D8F55-6D1F-4432-BD55-C714094017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73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3219202" cy="491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" y="54862"/>
            <a:ext cx="795279" cy="9009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0173"/>
            <a:ext cx="3347864" cy="7111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0" hasCustomPrompt="1"/>
          </p:nvPr>
        </p:nvSpPr>
        <p:spPr>
          <a:xfrm>
            <a:off x="2139608" y="3437711"/>
            <a:ext cx="4880664" cy="381744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5BAC"/>
                </a:solidFill>
              </a:defRPr>
            </a:lvl1pPr>
          </a:lstStyle>
          <a:p>
            <a:pPr lvl="0"/>
            <a:r>
              <a:rPr lang="ko-KR" altLang="en-US" dirty="0" err="1" smtClean="0"/>
              <a:t>주차별</a:t>
            </a:r>
            <a:r>
              <a:rPr lang="ko-KR" altLang="en-US" dirty="0" smtClean="0"/>
              <a:t> 부제목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6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2800" b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1524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343400" cy="49371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4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kumimoji="1" lang="ko-KR" altLang="en-US" sz="1800" b="1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defRPr kumimoji="1" lang="ko-KR" altLang="en-US" sz="1800" dirty="0" smtClean="0">
                <a:solidFill>
                  <a:schemeClr val="folHlink"/>
                </a:solidFill>
                <a:latin typeface="+mn-ea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52400" y="158750"/>
            <a:ext cx="8839200" cy="831850"/>
          </a:xfrm>
        </p:spPr>
        <p:txBody>
          <a:bodyPr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</a:t>
            </a:r>
            <a:r>
              <a:rPr lang="ko-KR" altLang="en-US" dirty="0" smtClean="0"/>
              <a:t>제목 </a:t>
            </a:r>
            <a:r>
              <a:rPr lang="ko-KR" altLang="en-US" dirty="0"/>
              <a:t>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46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5" y="2852936"/>
            <a:ext cx="6768750" cy="1223962"/>
          </a:xfr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목차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34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8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8750"/>
            <a:ext cx="8839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제목 유형을 편집하려면 </a:t>
            </a:r>
            <a:r>
              <a:rPr lang="ko-KR" altLang="en-US" dirty="0" smtClean="0"/>
              <a:t>누르십시오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7175" lvl="0" indent="-2571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marL="557213" lvl="1" indent="-2143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둘째 수준</a:t>
            </a:r>
          </a:p>
          <a:p>
            <a:pPr marL="857250" lvl="2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셋째 수준</a:t>
            </a:r>
          </a:p>
          <a:p>
            <a:pPr marL="1200150" lvl="3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r>
              <a:rPr lang="ko-KR" altLang="en-US" dirty="0"/>
              <a:t>넷째 수준</a:t>
            </a:r>
          </a:p>
          <a:p>
            <a:pPr marL="1543050" lvl="4" indent="-1714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</a:pPr>
            <a:r>
              <a:rPr lang="ko-KR" altLang="en-US" dirty="0"/>
              <a:t>다섯째 수준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1066800"/>
            <a:ext cx="76200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381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0" y="6597352"/>
            <a:ext cx="838200" cy="260648"/>
          </a:xfrm>
          <a:prstGeom prst="rect">
            <a:avLst/>
          </a:prstGeom>
        </p:spPr>
        <p:txBody>
          <a:bodyPr/>
          <a:lstStyle>
            <a:lvl1pPr>
              <a:defRPr kumimoji="0" lang="en-US" altLang="ko-KR" sz="1050" b="1" kern="1200" smtClean="0">
                <a:solidFill>
                  <a:srgbClr val="5D5DC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4C9EAC-854D-41E9-AF52-7F894C27F3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44" y="6537324"/>
            <a:ext cx="1412856" cy="300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lang="en-US" altLang="ko-KR" sz="2800" b="0" dirty="0" smtClean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lang="en-US" altLang="ko-KR" sz="2000" dirty="0" smtClean="0">
          <a:solidFill>
            <a:schemeClr val="folHlink"/>
          </a:solidFill>
          <a:latin typeface="+mn-ea"/>
          <a:ea typeface="+mn-ea"/>
          <a:cs typeface="+mn-cs"/>
        </a:defRPr>
      </a:lvl1pPr>
      <a:lvl2pPr marL="6858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lang="ko-KR" altLang="en-US" sz="1800" dirty="0" smtClean="0">
          <a:solidFill>
            <a:schemeClr val="tx1"/>
          </a:solidFill>
          <a:latin typeface="+mn-lt"/>
          <a:ea typeface="+mn-ea"/>
        </a:defRPr>
      </a:lvl2pPr>
      <a:lvl3pPr marL="9715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lang="ko-KR" altLang="en-US" sz="1600" dirty="0" smtClean="0">
          <a:solidFill>
            <a:srgbClr val="008000"/>
          </a:solidFill>
          <a:latin typeface="+mn-lt"/>
          <a:ea typeface="+mn-ea"/>
        </a:defRPr>
      </a:lvl3pPr>
      <a:lvl4pPr marL="13144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lang="ko-KR" altLang="en-US" sz="1400" dirty="0" smtClean="0">
          <a:solidFill>
            <a:schemeClr val="tx1"/>
          </a:solidFill>
          <a:latin typeface="+mn-lt"/>
          <a:ea typeface="+mn-ea"/>
        </a:defRPr>
      </a:lvl4pPr>
      <a:lvl5pPr marL="16573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lang="ko-KR" altLang="en-US" sz="1200" dirty="0" smtClean="0">
          <a:solidFill>
            <a:schemeClr val="hlink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4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21" y="2852936"/>
            <a:ext cx="4974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 프로그래밍 및 실습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7234" y="3645024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en-US" altLang="ko-KR" sz="1600" dirty="0" smtClean="0">
                <a:solidFill>
                  <a:srgbClr val="005BA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Inheritance</a:t>
            </a:r>
            <a:endParaRPr lang="ko-KR" altLang="en-US" sz="1600" dirty="0">
              <a:solidFill>
                <a:srgbClr val="005BA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4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smtClean="0"/>
              <a:t>Transportation</a:t>
            </a:r>
            <a:r>
              <a:rPr lang="ko-KR" altLang="en-US" dirty="0" smtClean="0"/>
              <a:t>에서 </a:t>
            </a:r>
            <a:r>
              <a:rPr lang="ko-KR" altLang="en-US" dirty="0"/>
              <a:t>필드를 초기화 할 수 있도록 </a:t>
            </a:r>
            <a:r>
              <a:rPr lang="ko-KR" altLang="en-US" dirty="0" err="1"/>
              <a:t>생성자를</a:t>
            </a:r>
            <a:r>
              <a:rPr lang="ko-KR" altLang="en-US" dirty="0"/>
              <a:t> 구성해본다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Airplane, Bus</a:t>
            </a:r>
            <a:r>
              <a:rPr lang="ko-KR" altLang="en-US" dirty="0" smtClean="0"/>
              <a:t>에서 필드를 초기화 할 수 있도록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구성해본다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871639"/>
            <a:ext cx="33432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Protected member</a:t>
            </a:r>
          </a:p>
          <a:p>
            <a:pPr lvl="1"/>
            <a:r>
              <a:rPr lang="en-US" altLang="ko-KR" dirty="0" smtClean="0"/>
              <a:t>Private member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extends </a:t>
            </a:r>
            <a:r>
              <a:rPr lang="ko-KR" altLang="en-US" dirty="0" smtClean="0"/>
              <a:t>하여도 접근 불가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상속받지 못함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상속 클래스 내에서의 </a:t>
            </a:r>
            <a:r>
              <a:rPr lang="ko-KR" altLang="en-US" dirty="0" err="1" smtClean="0"/>
              <a:t>접근제한자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2" y="3068960"/>
            <a:ext cx="4143747" cy="2811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047537"/>
            <a:ext cx="3662672" cy="2832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6084168" y="5157192"/>
            <a:ext cx="2448272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9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Sometimes composition is better than inheritance</a:t>
            </a:r>
          </a:p>
          <a:p>
            <a:pPr lvl="1">
              <a:lnSpc>
                <a:spcPct val="250000"/>
              </a:lnSpc>
            </a:pPr>
            <a:r>
              <a:rPr lang="en-US" altLang="ko-KR" dirty="0" smtClean="0"/>
              <a:t>Composition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Inheritance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결합도의</a:t>
            </a:r>
            <a:r>
              <a:rPr lang="ko-KR" altLang="en-US" dirty="0" smtClean="0"/>
              <a:t> 차이가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250000"/>
              </a:lnSpc>
            </a:pPr>
            <a:r>
              <a:rPr lang="en-US" altLang="ko-KR" dirty="0" smtClean="0"/>
              <a:t>Composition is a far loosel</a:t>
            </a:r>
            <a:r>
              <a:rPr lang="en-US" altLang="ko-KR" dirty="0" smtClean="0"/>
              <a:t>y coupling.</a:t>
            </a:r>
          </a:p>
          <a:p>
            <a:pPr lvl="1">
              <a:lnSpc>
                <a:spcPct val="250000"/>
              </a:lnSpc>
            </a:pPr>
            <a:r>
              <a:rPr lang="en-US" altLang="ko-KR" dirty="0" smtClean="0"/>
              <a:t>So</a:t>
            </a:r>
            <a:r>
              <a:rPr lang="en-US" altLang="ko-KR" dirty="0"/>
              <a:t> it brings more flexibility and also allows us to change runtime </a:t>
            </a:r>
            <a:r>
              <a:rPr lang="en-US" altLang="ko-KR" dirty="0" smtClean="0"/>
              <a:t>behavior</a:t>
            </a:r>
          </a:p>
          <a:p>
            <a:pPr lvl="1">
              <a:lnSpc>
                <a:spcPct val="250000"/>
              </a:lnSpc>
            </a:pPr>
            <a:r>
              <a:rPr lang="en-US" altLang="ko-KR" dirty="0"/>
              <a:t>Inheritance is known as the tightest form of </a:t>
            </a:r>
            <a:r>
              <a:rPr lang="en-US" altLang="ko-KR" dirty="0" smtClean="0"/>
              <a:t>coupling</a:t>
            </a:r>
          </a:p>
          <a:p>
            <a:pPr lvl="1">
              <a:lnSpc>
                <a:spcPct val="250000"/>
              </a:lnSpc>
            </a:pPr>
            <a:r>
              <a:rPr lang="ko-KR" altLang="en-US" dirty="0" smtClean="0"/>
              <a:t>둘의 차이를 명확히 인식하고 </a:t>
            </a:r>
            <a:r>
              <a:rPr lang="en-US" altLang="ko-KR" dirty="0" smtClean="0"/>
              <a:t>Inheritance</a:t>
            </a:r>
            <a:r>
              <a:rPr lang="ko-KR" altLang="en-US" dirty="0" smtClean="0"/>
              <a:t>를 남발하지 않는 것이 좋다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Composition vs Inheritance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9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Inheritance BAD USECASE: Composition</a:t>
            </a:r>
            <a:r>
              <a:rPr lang="ko-KR" altLang="en-US" dirty="0" smtClean="0"/>
              <a:t>이 더 좋은 경우</a:t>
            </a:r>
            <a:endParaRPr lang="en-US" altLang="ko-KR" dirty="0" smtClean="0"/>
          </a:p>
          <a:p>
            <a:r>
              <a:rPr lang="ko-KR" altLang="en-US" dirty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5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아래 클래스 다이어그램을 참조하여 계산기 프로그램을 제작해보자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add: </a:t>
            </a:r>
            <a:r>
              <a:rPr lang="en-US" altLang="ko-KR" dirty="0" err="1" smtClean="0"/>
              <a:t>a</a:t>
            </a:r>
            <a:r>
              <a:rPr lang="en-US" altLang="ko-KR" dirty="0" err="1" smtClean="0"/>
              <a:t>+b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division: a/b</a:t>
            </a:r>
          </a:p>
          <a:p>
            <a:pPr lvl="1"/>
            <a:r>
              <a:rPr lang="en-US" altLang="ko-KR" dirty="0" smtClean="0"/>
              <a:t>multiply: a*b</a:t>
            </a:r>
          </a:p>
          <a:p>
            <a:pPr lvl="1"/>
            <a:r>
              <a:rPr lang="en-US" altLang="ko-KR" dirty="0" err="1" smtClean="0"/>
              <a:t>modulor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a%b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CalcTest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생성하여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덧셈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연산을 테스트해본다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Composition vs Inheritance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00779"/>
            <a:ext cx="3456384" cy="36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Inheritance BAD USECASE: Composition</a:t>
            </a:r>
            <a:r>
              <a:rPr lang="ko-KR" altLang="en-US" dirty="0" smtClean="0"/>
              <a:t>이 더 좋은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 구조에서는 외부 이용자 관점에서 어느 클래스를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해야하는지 잘 알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Divisioner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인스턴스화시키면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Multiplier</a:t>
            </a:r>
            <a:r>
              <a:rPr lang="ko-KR" altLang="en-US" dirty="0" smtClean="0"/>
              <a:t>와 </a:t>
            </a:r>
            <a:r>
              <a:rPr lang="en-US" altLang="ko-KR" dirty="0"/>
              <a:t>M</a:t>
            </a:r>
            <a:r>
              <a:rPr lang="en-US" altLang="ko-KR" dirty="0" smtClean="0"/>
              <a:t>odder</a:t>
            </a:r>
            <a:r>
              <a:rPr lang="ko-KR" altLang="en-US" dirty="0" smtClean="0"/>
              <a:t>는 쓸 수 없다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Divisioner</a:t>
            </a:r>
            <a:r>
              <a:rPr lang="en-US" altLang="ko-KR" dirty="0" smtClean="0"/>
              <a:t> is-a Adder ???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수정의 불편함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상속관계가 조금이라도 바뀌면 기존의 코드가 무용지물 될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가능성이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기능 추가가 불편하다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Composition vs Inheritance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96952"/>
            <a:ext cx="2720794" cy="28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Inheritance BAD USECASE: Composition</a:t>
            </a:r>
            <a:r>
              <a:rPr lang="ko-KR" altLang="en-US" dirty="0" smtClean="0"/>
              <a:t>이 더 좋은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Composition</a:t>
            </a:r>
            <a:r>
              <a:rPr lang="ko-KR" altLang="en-US" dirty="0" smtClean="0"/>
              <a:t>으로 바꾼다면</a:t>
            </a:r>
            <a:r>
              <a:rPr lang="en-US" altLang="ko-KR" dirty="0" smtClean="0"/>
              <a:t>…?</a:t>
            </a:r>
          </a:p>
          <a:p>
            <a:r>
              <a:rPr lang="ko-KR" altLang="en-US" sz="1800" dirty="0">
                <a:latin typeface="+mj-ea"/>
                <a:ea typeface="+mj-ea"/>
              </a:rPr>
              <a:t>실습 문제 </a:t>
            </a:r>
            <a:r>
              <a:rPr lang="en-US" altLang="ko-KR" sz="1800" dirty="0" smtClean="0">
                <a:latin typeface="+mj-ea"/>
                <a:ea typeface="+mj-ea"/>
              </a:rPr>
              <a:t>6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모두 </a:t>
            </a:r>
            <a:r>
              <a:rPr lang="en-US" altLang="ko-KR" dirty="0" smtClean="0"/>
              <a:t>Has-a </a:t>
            </a:r>
            <a:r>
              <a:rPr lang="ko-KR" altLang="en-US" dirty="0" smtClean="0"/>
              <a:t>관계로 바꿔보자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Test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메소드에서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직접적으로 </a:t>
            </a:r>
            <a:r>
              <a:rPr lang="en-US" altLang="ko-KR" dirty="0" smtClean="0"/>
              <a:t>Adder</a:t>
            </a:r>
            <a:r>
              <a:rPr lang="ko-KR" altLang="en-US" dirty="0" smtClean="0"/>
              <a:t>등의 클래스를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시키지 않도록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CalcCompositionTest</a:t>
            </a:r>
            <a:r>
              <a:rPr lang="ko-KR" altLang="en-US" dirty="0"/>
              <a:t>클래스에 </a:t>
            </a:r>
            <a:endParaRPr lang="en-US" altLang="ko-KR" dirty="0" smtClean="0"/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main</a:t>
            </a:r>
            <a:r>
              <a:rPr lang="ko-KR" altLang="en-US" dirty="0" err="1" smtClean="0"/>
              <a:t>메소드를</a:t>
            </a:r>
            <a:r>
              <a:rPr lang="en-US" altLang="ko-KR" dirty="0"/>
              <a:t> </a:t>
            </a:r>
            <a:r>
              <a:rPr lang="ko-KR" altLang="en-US" dirty="0" smtClean="0"/>
              <a:t>생성하여</a:t>
            </a: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 smtClean="0"/>
              <a:t>,</a:t>
            </a:r>
          </a:p>
          <a:p>
            <a:pPr marL="3429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err="1" smtClean="0"/>
              <a:t>모듈러</a:t>
            </a:r>
            <a:r>
              <a:rPr lang="ko-KR" altLang="en-US" dirty="0" smtClean="0"/>
              <a:t> </a:t>
            </a:r>
            <a:r>
              <a:rPr lang="ko-KR" altLang="en-US" dirty="0"/>
              <a:t>연산을 테스트해본다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Composition vs Inheritance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69" y="1896243"/>
            <a:ext cx="4839631" cy="38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Inheritance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상속의 기본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– 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행동</a:t>
            </a:r>
            <a:r>
              <a:rPr lang="en-US" altLang="ko-KR" dirty="0" smtClean="0"/>
              <a:t>)   </a:t>
            </a:r>
            <a:r>
              <a:rPr lang="ko-KR" altLang="en-US" dirty="0" smtClean="0"/>
              <a:t>객체는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과 행동</a:t>
            </a:r>
            <a:r>
              <a:rPr lang="en-US" altLang="ko-KR" dirty="0" smtClean="0"/>
              <a:t>(method)</a:t>
            </a:r>
            <a:r>
              <a:rPr lang="ko-KR" altLang="en-US" dirty="0" smtClean="0"/>
              <a:t>을 가지고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상위 객체의 속성과 행동을 물려받을 수 있는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96952"/>
            <a:ext cx="763059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Is-a relationship</a:t>
            </a:r>
          </a:p>
          <a:p>
            <a:pPr lvl="1"/>
            <a:r>
              <a:rPr lang="en-US" altLang="ko-KR" dirty="0" smtClean="0"/>
              <a:t>Airplane is-a Transportation</a:t>
            </a:r>
          </a:p>
          <a:p>
            <a:pPr lvl="1"/>
            <a:r>
              <a:rPr lang="en-US" altLang="ko-KR" dirty="0" smtClean="0"/>
              <a:t>Bus is-a Transportation</a:t>
            </a:r>
          </a:p>
          <a:p>
            <a:pPr lvl="1"/>
            <a:r>
              <a:rPr lang="en-US" altLang="ko-KR" dirty="0" smtClean="0"/>
              <a:t>Airplane, Bus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Transportation</a:t>
            </a:r>
            <a:r>
              <a:rPr lang="ko-KR" altLang="en-US" dirty="0" smtClean="0"/>
              <a:t>이 할 수 있는 행동을 수행할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‘’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Transportation</a:t>
            </a:r>
            <a:r>
              <a:rPr lang="ko-KR" altLang="en-US" dirty="0" smtClean="0"/>
              <a:t>이 가지는 속성을 가진다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3676650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573016"/>
            <a:ext cx="39147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Override</a:t>
            </a:r>
          </a:p>
          <a:p>
            <a:pPr lvl="1"/>
            <a:r>
              <a:rPr lang="en-US" altLang="ko-KR" dirty="0" smtClean="0"/>
              <a:t>Transportation is moveable -&gt; Airplane, Bus is moveable</a:t>
            </a:r>
          </a:p>
          <a:p>
            <a:pPr lvl="1"/>
            <a:r>
              <a:rPr lang="ko-KR" altLang="en-US" dirty="0" smtClean="0"/>
              <a:t>셋 다 </a:t>
            </a:r>
            <a:r>
              <a:rPr lang="en-US" altLang="ko-KR" dirty="0" smtClean="0"/>
              <a:t>move() </a:t>
            </a:r>
            <a:r>
              <a:rPr lang="ko-KR" altLang="en-US" dirty="0" smtClean="0"/>
              <a:t>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방법은 구체적으로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날아간다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도로를 달린다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3676650" cy="3352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39083"/>
            <a:ext cx="3483891" cy="30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Override</a:t>
            </a:r>
          </a:p>
          <a:p>
            <a:pPr lvl="1"/>
            <a:r>
              <a:rPr lang="en-US" altLang="ko-KR" dirty="0" smtClean="0"/>
              <a:t>Transportation is moveable -&gt; Airplane, Bus is moveable</a:t>
            </a:r>
          </a:p>
          <a:p>
            <a:pPr lvl="1"/>
            <a:r>
              <a:rPr lang="ko-KR" altLang="en-US" dirty="0" smtClean="0"/>
              <a:t>셋 다 </a:t>
            </a:r>
            <a:r>
              <a:rPr lang="en-US" altLang="ko-KR" dirty="0" smtClean="0"/>
              <a:t>move() </a:t>
            </a:r>
            <a:r>
              <a:rPr lang="ko-KR" altLang="en-US" dirty="0" smtClean="0"/>
              <a:t>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방법은 구체적으로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비행기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날아간다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도로를 달린다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3676650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70742"/>
            <a:ext cx="381798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아래 </a:t>
            </a:r>
            <a:r>
              <a:rPr lang="en-US" altLang="ko-KR" dirty="0" smtClean="0"/>
              <a:t>Clas</a:t>
            </a:r>
            <a:r>
              <a:rPr lang="en-US" altLang="ko-KR" dirty="0" smtClean="0"/>
              <a:t>s Diagram</a:t>
            </a:r>
            <a:r>
              <a:rPr lang="ko-KR" altLang="en-US" dirty="0" smtClean="0"/>
              <a:t>을 참조하여 코드를 작성해보자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251200"/>
            <a:ext cx="3343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ko-KR" altLang="en-US" dirty="0" smtClean="0"/>
              <a:t>아래 </a:t>
            </a:r>
            <a:r>
              <a:rPr lang="en-US" altLang="ko-KR" dirty="0" smtClean="0"/>
              <a:t>Clas</a:t>
            </a:r>
            <a:r>
              <a:rPr lang="en-US" altLang="ko-KR" dirty="0" smtClean="0"/>
              <a:t>s Diagram</a:t>
            </a:r>
            <a:r>
              <a:rPr lang="ko-KR" altLang="en-US" dirty="0" smtClean="0"/>
              <a:t>을 참조하여 코드를 작성해보자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Override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55925"/>
            <a:ext cx="3676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실습 문제 </a:t>
            </a:r>
            <a:r>
              <a:rPr lang="en-US" altLang="ko-KR" dirty="0">
                <a:latin typeface="+mj-ea"/>
                <a:ea typeface="+mj-ea"/>
              </a:rPr>
              <a:t>3</a:t>
            </a:r>
            <a:endParaRPr lang="en-US" altLang="ko-KR" dirty="0" smtClean="0">
              <a:latin typeface="+mj-ea"/>
              <a:ea typeface="+mj-ea"/>
            </a:endParaRPr>
          </a:p>
          <a:p>
            <a:pPr lvl="1"/>
            <a:r>
              <a:rPr lang="en-US" altLang="ko-KR" dirty="0" err="1" smtClean="0"/>
              <a:t>TransportationTest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생성하여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위치시킨다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Airplane</a:t>
            </a:r>
            <a:r>
              <a:rPr lang="ko-KR" altLang="en-US" dirty="0" smtClean="0"/>
              <a:t>클래스와 </a:t>
            </a:r>
            <a:r>
              <a:rPr lang="en-US" altLang="ko-KR" dirty="0" smtClean="0"/>
              <a:t>Bus </a:t>
            </a:r>
            <a:r>
              <a:rPr lang="ko-KR" altLang="en-US" dirty="0" smtClean="0"/>
              <a:t>클래스의 메서드를 호출해본다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Eclipse code hint(</a:t>
            </a:r>
            <a:r>
              <a:rPr lang="en-US" altLang="ko-KR" dirty="0" err="1" smtClean="0"/>
              <a:t>ctrl+space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기능을 통해 어떤 속성 또는 어떤 메서드에 접근 가능한지 테스트 해본다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31655"/>
            <a:ext cx="3676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Super keyword</a:t>
            </a:r>
          </a:p>
          <a:p>
            <a:pPr lvl="1"/>
            <a:r>
              <a:rPr lang="ko-KR" altLang="en-US" dirty="0" smtClean="0"/>
              <a:t>하위 클래스에서 상위 클래스의 요소에 접근 할 수 있도록 해주는 키워드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4C9EAC-854D-41E9-AF52-7F894C27F3E4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" y="2132856"/>
            <a:ext cx="7766248" cy="440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lab(template)">
  <a:themeElements>
    <a:clrScheme name="이동통신연구실(표준서식)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_a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이동통신연구실(표준서식)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이동통신연구실(표준서식)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이동통신연구실(표준서식)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33DA4E8A-FD17-4F25-B812-A4B6C374D341}" vid="{AF0B71EB-678F-4920-9D17-EDD5B5ABB031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mclab(template)</Template>
  <TotalTime>24274</TotalTime>
  <Words>475</Words>
  <Application>Microsoft Office PowerPoint</Application>
  <PresentationFormat>화면 슬라이드 쇼(4:3)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나눔스퀘어</vt:lpstr>
      <vt:lpstr>나눔스퀘어 Bold</vt:lpstr>
      <vt:lpstr>나눔스퀘어 ExtraBold</vt:lpstr>
      <vt:lpstr>나눔스퀘어_ac</vt:lpstr>
      <vt:lpstr>Arial</vt:lpstr>
      <vt:lpstr>Tahoma</vt:lpstr>
      <vt:lpstr>Wingdings</vt:lpstr>
      <vt:lpstr>mclab(template)</vt:lpstr>
      <vt:lpstr>PowerPoint 프레젠테이션</vt:lpstr>
      <vt:lpstr>1. 상속</vt:lpstr>
      <vt:lpstr>1. 상속</vt:lpstr>
      <vt:lpstr>1. 상속</vt:lpstr>
      <vt:lpstr>1. 상속</vt:lpstr>
      <vt:lpstr>1. 상속</vt:lpstr>
      <vt:lpstr>1. 상속</vt:lpstr>
      <vt:lpstr>1. 상속</vt:lpstr>
      <vt:lpstr>1. 상속</vt:lpstr>
      <vt:lpstr>1. 상속</vt:lpstr>
      <vt:lpstr>2. 상속 클래스 내에서의 접근제한자</vt:lpstr>
      <vt:lpstr>3. Composition vs Inheritance</vt:lpstr>
      <vt:lpstr>3. Composition vs Inheritance</vt:lpstr>
      <vt:lpstr>3. Composition vs Inheritance</vt:lpstr>
      <vt:lpstr>3. Composition vs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객프 6주차 실습</dc:title>
  <dc:creator>lani</dc:creator>
  <cp:lastModifiedBy>Windows 사용자</cp:lastModifiedBy>
  <cp:revision>2744</cp:revision>
  <cp:lastPrinted>2017-12-06T08:27:47Z</cp:lastPrinted>
  <dcterms:created xsi:type="dcterms:W3CDTF">2015-05-18T06:30:45Z</dcterms:created>
  <dcterms:modified xsi:type="dcterms:W3CDTF">2022-04-04T16:31:12Z</dcterms:modified>
</cp:coreProperties>
</file>