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735" r:id="rId2"/>
    <p:sldId id="884" r:id="rId3"/>
    <p:sldId id="894" r:id="rId4"/>
    <p:sldId id="893" r:id="rId5"/>
    <p:sldId id="885" r:id="rId6"/>
    <p:sldId id="886" r:id="rId7"/>
    <p:sldId id="895" r:id="rId8"/>
    <p:sldId id="896" r:id="rId9"/>
    <p:sldId id="897" r:id="rId10"/>
    <p:sldId id="889" r:id="rId11"/>
    <p:sldId id="898" r:id="rId12"/>
    <p:sldId id="892" r:id="rId13"/>
    <p:sldId id="899" r:id="rId14"/>
    <p:sldId id="900" r:id="rId15"/>
    <p:sldId id="901" r:id="rId16"/>
  </p:sldIdLst>
  <p:sldSz cx="9144000" cy="6858000" type="screen4x3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5D5DC9"/>
    <a:srgbClr val="C44100"/>
    <a:srgbClr val="008000"/>
    <a:srgbClr val="0000FF"/>
    <a:srgbClr val="003300"/>
    <a:srgbClr val="FBE6C7"/>
    <a:srgbClr val="3366CC"/>
    <a:srgbClr val="E9EDF4"/>
    <a:srgbClr val="97C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6400" autoAdjust="0"/>
  </p:normalViewPr>
  <p:slideViewPr>
    <p:cSldViewPr>
      <p:cViewPr varScale="1">
        <p:scale>
          <a:sx n="115" d="100"/>
          <a:sy n="115" d="100"/>
        </p:scale>
        <p:origin x="18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12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A2F489-2F57-468D-831E-AED0777C02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064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5" y="3229413"/>
            <a:ext cx="7278270" cy="305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FD8F55-6D1F-4432-BD55-C714094017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73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3219202" cy="4910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3" y="54862"/>
            <a:ext cx="795279" cy="9009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0173"/>
            <a:ext cx="3347864" cy="71114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0" hasCustomPrompt="1"/>
          </p:nvPr>
        </p:nvSpPr>
        <p:spPr>
          <a:xfrm>
            <a:off x="2139608" y="3437711"/>
            <a:ext cx="4880664" cy="381744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5BAC"/>
                </a:solidFill>
              </a:defRPr>
            </a:lvl1pPr>
          </a:lstStyle>
          <a:p>
            <a:pPr lvl="0"/>
            <a:r>
              <a:rPr lang="ko-KR" altLang="en-US" dirty="0" err="1" smtClean="0"/>
              <a:t>주차별</a:t>
            </a:r>
            <a:r>
              <a:rPr lang="ko-KR" altLang="en-US" dirty="0" smtClean="0"/>
              <a:t> 부제목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76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2800" b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1524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4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46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5" y="2852936"/>
            <a:ext cx="6768750" cy="1223962"/>
          </a:xfr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목차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4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8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8750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유형을 편집하려면 </a:t>
            </a:r>
            <a:r>
              <a:rPr lang="ko-KR" altLang="en-US" dirty="0" smtClean="0"/>
              <a:t>누르십시오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marL="557213" lvl="1" indent="-2143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둘째 수준</a:t>
            </a:r>
          </a:p>
          <a:p>
            <a:pPr marL="857250" lvl="2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셋째 수준</a:t>
            </a:r>
          </a:p>
          <a:p>
            <a:pPr marL="1200150" lvl="3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넷째 수준</a:t>
            </a:r>
          </a:p>
          <a:p>
            <a:pPr marL="1543050" lvl="4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다섯째 수준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44" y="6537324"/>
            <a:ext cx="1412856" cy="3001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6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lang="en-US" altLang="ko-KR" sz="2800" b="0" dirty="0" smtClean="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lang="en-US" altLang="ko-KR" sz="2000" dirty="0" smtClean="0">
          <a:solidFill>
            <a:schemeClr val="folHlink"/>
          </a:solidFill>
          <a:latin typeface="+mn-ea"/>
          <a:ea typeface="+mn-ea"/>
          <a:cs typeface="+mn-cs"/>
        </a:defRPr>
      </a:lvl1pPr>
      <a:lvl2pPr marL="6858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lang="ko-KR" altLang="en-US" sz="1800" dirty="0" smtClean="0">
          <a:solidFill>
            <a:schemeClr val="tx1"/>
          </a:solidFill>
          <a:latin typeface="+mn-lt"/>
          <a:ea typeface="+mn-ea"/>
        </a:defRPr>
      </a:lvl2pPr>
      <a:lvl3pPr marL="9715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lang="ko-KR" altLang="en-US" sz="1600" dirty="0" smtClean="0">
          <a:solidFill>
            <a:srgbClr val="008000"/>
          </a:solidFill>
          <a:latin typeface="+mn-lt"/>
          <a:ea typeface="+mn-ea"/>
        </a:defRPr>
      </a:lvl3pPr>
      <a:lvl4pPr marL="13144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lang="ko-KR" altLang="en-US" sz="1400" dirty="0" smtClean="0">
          <a:solidFill>
            <a:schemeClr val="tx1"/>
          </a:solidFill>
          <a:latin typeface="+mn-lt"/>
          <a:ea typeface="+mn-ea"/>
        </a:defRPr>
      </a:lvl4pPr>
      <a:lvl5pPr marL="16573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lang="ko-KR" altLang="en-US" sz="1200" dirty="0" smtClean="0">
          <a:solidFill>
            <a:schemeClr val="hlink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0365" y="3645024"/>
            <a:ext cx="2599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JAXB </a:t>
            </a:r>
            <a:r>
              <a:rPr lang="ko-KR" altLang="en-US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</a:t>
            </a:r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ko-KR" altLang="en-US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</a:t>
            </a:r>
            <a:endParaRPr lang="ko-KR" altLang="en-US" sz="1600" dirty="0">
              <a:solidFill>
                <a:srgbClr val="005BA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) Javadoc Code Hint </a:t>
            </a:r>
            <a:r>
              <a:rPr lang="ko-KR" altLang="en-US" dirty="0" smtClean="0"/>
              <a:t>기능을 위한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import</a:t>
            </a:r>
          </a:p>
          <a:p>
            <a:endParaRPr lang="en-US" altLang="ko-KR" dirty="0"/>
          </a:p>
          <a:p>
            <a:r>
              <a:rPr lang="en-US" altLang="ko-KR" dirty="0" smtClean="0"/>
              <a:t>Jar</a:t>
            </a:r>
            <a:r>
              <a:rPr lang="ko-KR" altLang="en-US" dirty="0" smtClean="0"/>
              <a:t>의 왼쪽 </a:t>
            </a:r>
            <a:r>
              <a:rPr lang="ko-KR" altLang="en-US" dirty="0" err="1" smtClean="0"/>
              <a:t>꺽쇠</a:t>
            </a:r>
            <a:r>
              <a:rPr lang="ko-KR" altLang="en-US" dirty="0" smtClean="0"/>
              <a:t> 클릭 후 </a:t>
            </a:r>
            <a:r>
              <a:rPr lang="en-US" altLang="ko-KR" dirty="0" err="1" smtClean="0"/>
              <a:t>SourceAttachment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, Edit(activation~.jar </a:t>
            </a:r>
            <a:r>
              <a:rPr lang="ko-KR" altLang="en-US" dirty="0" smtClean="0"/>
              <a:t>제외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~-source.jar </a:t>
            </a:r>
            <a:r>
              <a:rPr lang="ko-KR" altLang="en-US" dirty="0" smtClean="0"/>
              <a:t>에 대해서 모두 </a:t>
            </a:r>
            <a:r>
              <a:rPr lang="ko-KR" altLang="en-US" dirty="0" err="1" smtClean="0"/>
              <a:t>추가해줌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863280"/>
            <a:ext cx="4248472" cy="384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) Javadoc Code Hint </a:t>
            </a:r>
            <a:r>
              <a:rPr lang="ko-KR" altLang="en-US" dirty="0" smtClean="0"/>
              <a:t>기능을 위한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import</a:t>
            </a:r>
          </a:p>
          <a:p>
            <a:endParaRPr lang="en-US" altLang="ko-KR" dirty="0"/>
          </a:p>
          <a:p>
            <a:r>
              <a:rPr lang="en-US" altLang="ko-KR" dirty="0" smtClean="0"/>
              <a:t>Jar</a:t>
            </a:r>
            <a:r>
              <a:rPr lang="ko-KR" altLang="en-US" dirty="0" smtClean="0"/>
              <a:t>의 왼쪽 </a:t>
            </a:r>
            <a:r>
              <a:rPr lang="ko-KR" altLang="en-US" dirty="0" err="1" smtClean="0"/>
              <a:t>꺽쇠</a:t>
            </a:r>
            <a:r>
              <a:rPr lang="ko-KR" altLang="en-US" dirty="0" smtClean="0"/>
              <a:t> 클릭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 </a:t>
            </a:r>
            <a:r>
              <a:rPr lang="en-US" altLang="ko-KR" dirty="0" smtClean="0"/>
              <a:t>Javadoc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, Edit(activation~.jar </a:t>
            </a:r>
            <a:r>
              <a:rPr lang="ko-KR" altLang="en-US" dirty="0" smtClean="0"/>
              <a:t>제외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~-javadoc.jar </a:t>
            </a:r>
            <a:r>
              <a:rPr lang="ko-KR" altLang="en-US" dirty="0" smtClean="0"/>
              <a:t>에 대해서 모두 추가 해줌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852936"/>
            <a:ext cx="3620848" cy="36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Jxab-impl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Jxab</a:t>
            </a:r>
            <a:r>
              <a:rPr lang="en-US" altLang="ko-KR" dirty="0" smtClean="0"/>
              <a:t>-core</a:t>
            </a:r>
            <a:r>
              <a:rPr lang="ko-KR" altLang="en-US" dirty="0" smtClean="0"/>
              <a:t>에 대해서도 동일하게 진행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84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완료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988840"/>
            <a:ext cx="4392488" cy="38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완료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82" y="1888493"/>
            <a:ext cx="7454640" cy="44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메서드에 테스트로 </a:t>
            </a:r>
            <a:r>
              <a:rPr lang="en-US" altLang="ko-KR" dirty="0" smtClean="0"/>
              <a:t>JAXB</a:t>
            </a:r>
            <a:r>
              <a:rPr lang="ko-KR" altLang="en-US" dirty="0" smtClean="0"/>
              <a:t>를 치고</a:t>
            </a:r>
            <a:r>
              <a:rPr lang="en-US" altLang="ko-KR" dirty="0" smtClean="0"/>
              <a:t>, Javadoc</a:t>
            </a:r>
            <a:r>
              <a:rPr lang="ko-KR" altLang="en-US" smtClean="0"/>
              <a:t>이 뜬다면 성공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36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Window -&gt; Preferences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20888"/>
            <a:ext cx="5887272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37" y="1691979"/>
            <a:ext cx="5368371" cy="498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폴더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후</a:t>
            </a:r>
            <a:r>
              <a:rPr lang="en-US" altLang="ko-KR" dirty="0" smtClean="0"/>
              <a:t>, Properties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697843"/>
            <a:ext cx="3744416" cy="51300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64" y="1728550"/>
            <a:ext cx="5887272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Build Path </a:t>
            </a:r>
            <a:r>
              <a:rPr lang="ko-KR" altLang="en-US" dirty="0" smtClean="0"/>
              <a:t>진입 후</a:t>
            </a:r>
            <a:r>
              <a:rPr lang="en-US" altLang="ko-KR" dirty="0" smtClean="0"/>
              <a:t>, Libraries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90959"/>
            <a:ext cx="7371928" cy="444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Classpath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 후</a:t>
            </a:r>
            <a:r>
              <a:rPr lang="en-US" altLang="ko-KR" dirty="0" smtClean="0"/>
              <a:t>, </a:t>
            </a:r>
            <a:r>
              <a:rPr lang="en-US" altLang="ko-KR" dirty="0" smtClean="0"/>
              <a:t>Add Library…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23" y="1828463"/>
            <a:ext cx="6163820" cy="46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6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JAXB </a:t>
            </a:r>
            <a:r>
              <a:rPr lang="ko-KR" altLang="en-US" dirty="0" smtClean="0"/>
              <a:t>이름의 라이브러리 생성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840"/>
            <a:ext cx="8145578" cy="41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9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JAXB </a:t>
            </a:r>
            <a:r>
              <a:rPr lang="ko-KR" altLang="en-US" dirty="0" smtClean="0"/>
              <a:t>이름의 라이브러리 생성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74053"/>
            <a:ext cx="6243951" cy="423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이렇게 되면 성공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48989"/>
            <a:ext cx="5784730" cy="490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lab(template)">
  <a:themeElements>
    <a:clrScheme name="이동통신연구실(표준서식)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_ac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이동통신연구실(표준서식)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33DA4E8A-FD17-4F25-B812-A4B6C374D341}" vid="{AF0B71EB-678F-4920-9D17-EDD5B5ABB031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mclab(template)</Template>
  <TotalTime>31298</TotalTime>
  <Words>161</Words>
  <Application>Microsoft Office PowerPoint</Application>
  <PresentationFormat>화면 슬라이드 쇼(4:3)</PresentationFormat>
  <Paragraphs>50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굴림</vt:lpstr>
      <vt:lpstr>나눔스퀘어</vt:lpstr>
      <vt:lpstr>나눔스퀘어 Bold</vt:lpstr>
      <vt:lpstr>나눔스퀘어 ExtraBold</vt:lpstr>
      <vt:lpstr>나눔스퀘어_ac</vt:lpstr>
      <vt:lpstr>Arial</vt:lpstr>
      <vt:lpstr>Tahoma</vt:lpstr>
      <vt:lpstr>Wingdings</vt:lpstr>
      <vt:lpstr>mclab(template)</vt:lpstr>
      <vt:lpstr>PowerPoint 프레젠테이션</vt:lpstr>
      <vt:lpstr>JAXB</vt:lpstr>
      <vt:lpstr>JAXB</vt:lpstr>
      <vt:lpstr>JAXB</vt:lpstr>
      <vt:lpstr>JAXB</vt:lpstr>
      <vt:lpstr>JAXB</vt:lpstr>
      <vt:lpstr>JAXB</vt:lpstr>
      <vt:lpstr>JAXB</vt:lpstr>
      <vt:lpstr>JAXB</vt:lpstr>
      <vt:lpstr>JAXB</vt:lpstr>
      <vt:lpstr>JAXB</vt:lpstr>
      <vt:lpstr>JAXB</vt:lpstr>
      <vt:lpstr>JAXB</vt:lpstr>
      <vt:lpstr>JAXB</vt:lpstr>
      <vt:lpstr>JAXB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JAXB import</dc:title>
  <dc:creator>lani</dc:creator>
  <cp:lastModifiedBy>Windows 사용자</cp:lastModifiedBy>
  <cp:revision>3540</cp:revision>
  <cp:lastPrinted>2017-12-06T08:27:47Z</cp:lastPrinted>
  <dcterms:created xsi:type="dcterms:W3CDTF">2015-05-18T06:30:45Z</dcterms:created>
  <dcterms:modified xsi:type="dcterms:W3CDTF">2022-05-12T06:07:10Z</dcterms:modified>
</cp:coreProperties>
</file>