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connector-j/en/connector-j-reference-configuration-properti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Java </a:t>
            </a:r>
            <a:r>
              <a:rPr lang="es-MX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Connect</a:t>
            </a:r>
            <a:r>
              <a:rPr lang="es-MX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to </a:t>
            </a:r>
            <a:r>
              <a:rPr lang="es-MX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Mysql</a:t>
            </a:r>
            <a:endParaRPr lang="es-MX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3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Paso A Paso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 smtClean="0"/>
              <a:t>1.-Descargue </a:t>
            </a:r>
            <a:r>
              <a:rPr lang="es-ES" dirty="0"/>
              <a:t>e instale el servidor MySQL . Hágalo de la manera habitual. Recuerde el número de puerto cada vez que lo cambie. Es el predeterminado3306.</a:t>
            </a:r>
          </a:p>
          <a:p>
            <a:endParaRPr lang="es-ES" dirty="0"/>
          </a:p>
          <a:p>
            <a:r>
              <a:rPr lang="es-ES" dirty="0" smtClean="0"/>
              <a:t>2.-Descargue </a:t>
            </a:r>
            <a:r>
              <a:rPr lang="es-ES" dirty="0"/>
              <a:t>el controlador JDBC y colóquelo en classpath , extraiga el archivo ZIP y coloque el archivo JAR que lo contiene en classpath. El controlador JDBC específico del proveedor es una implementación concreta de la API JDBC ( tutorial aquí ).</a:t>
            </a:r>
          </a:p>
          <a:p>
            <a:endParaRPr lang="es-ES" dirty="0"/>
          </a:p>
          <a:p>
            <a:r>
              <a:rPr lang="es-ES" dirty="0"/>
              <a:t>Si está utilizando un IDE como Eclipse o Netbeans, puede agregarlo a la ruta de clase agregando el archivo JAR como Biblioteca a la Ruta de compilación en las propiedades del proyecto.</a:t>
            </a:r>
          </a:p>
          <a:p>
            <a:endParaRPr lang="es-ES" dirty="0"/>
          </a:p>
          <a:p>
            <a:r>
              <a:rPr lang="es-ES" dirty="0"/>
              <a:t>Si lo haces "simplemente" en la consola de comandos, entonces debes especificar la ruta al archivo JAR en el argumento -</a:t>
            </a:r>
            <a:r>
              <a:rPr lang="es-ES" dirty="0" err="1"/>
              <a:t>cpo</a:t>
            </a:r>
            <a:r>
              <a:rPr lang="es-ES" dirty="0"/>
              <a:t> -</a:t>
            </a:r>
            <a:r>
              <a:rPr lang="es-ES" dirty="0" err="1"/>
              <a:t>classpathal</a:t>
            </a:r>
            <a:r>
              <a:rPr lang="es-ES" dirty="0"/>
              <a:t> ejecutar tu aplicación Java.</a:t>
            </a:r>
          </a:p>
          <a:p>
            <a:endParaRPr lang="es-ES" dirty="0"/>
          </a:p>
          <a:p>
            <a:r>
              <a:rPr lang="es-ES" dirty="0"/>
              <a:t>java -cp .;/ruta/a/mysql-connector.jar com.ejemplo.TuClase</a:t>
            </a:r>
          </a:p>
          <a:p>
            <a:r>
              <a:rPr lang="es-ES" dirty="0"/>
              <a:t>El .solo sirve para agregar el directorio actual a la ruta de clase para que pueda ubicarse </a:t>
            </a:r>
            <a:r>
              <a:rPr lang="es-ES" dirty="0" smtClean="0"/>
              <a:t>com.</a:t>
            </a:r>
          </a:p>
          <a:p>
            <a:r>
              <a:rPr lang="es-ES" dirty="0" err="1" smtClean="0"/>
              <a:t>example.YourClassy</a:t>
            </a:r>
            <a:r>
              <a:rPr lang="es-ES" dirty="0" smtClean="0"/>
              <a:t> </a:t>
            </a:r>
            <a:r>
              <a:rPr lang="es-ES" dirty="0"/>
              <a:t>;es el separador de la ruta de clase como en Windows. En Unix y los clones :se deben usar</a:t>
            </a:r>
            <a:r>
              <a:rPr lang="es-E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973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1" y="1224643"/>
            <a:ext cx="12191999" cy="6074229"/>
          </a:xfrm>
        </p:spPr>
        <p:txBody>
          <a:bodyPr/>
          <a:lstStyle/>
          <a:p>
            <a:r>
              <a:rPr lang="es-ES" dirty="0" smtClean="0"/>
              <a:t>3.-Crea </a:t>
            </a:r>
            <a:r>
              <a:rPr lang="es-ES" dirty="0"/>
              <a:t>una base de datos en MySQL . Vamos a crear una base de datos </a:t>
            </a:r>
            <a:r>
              <a:rPr lang="es-ES" dirty="0" err="1"/>
              <a:t>javabase</a:t>
            </a:r>
            <a:r>
              <a:rPr lang="es-ES" dirty="0"/>
              <a:t>. Por supuesto, quieres dominar el mundo, así que también usaremos UTF-8</a:t>
            </a:r>
            <a:r>
              <a:rPr lang="es-ES" dirty="0" smtClean="0"/>
              <a:t>.</a:t>
            </a:r>
            <a:endParaRPr lang="es-MX" dirty="0" smtClean="0"/>
          </a:p>
          <a:p>
            <a:pPr marL="0" indent="0">
              <a:buNone/>
            </a:pPr>
            <a:r>
              <a:rPr lang="es-ES" dirty="0" smtClean="0"/>
              <a:t>CREATE DATABASE Javabase DEFAULT CHARACTER SET utf8 COLLATE uft8_Unicode_ci;</a:t>
            </a:r>
            <a:endParaRPr lang="es-ES" dirty="0"/>
          </a:p>
          <a:p>
            <a:r>
              <a:rPr lang="es-ES" dirty="0" smtClean="0"/>
              <a:t>4.-Crear un usuario para java concédele acceso. Simplemente por que su uso </a:t>
            </a:r>
            <a:r>
              <a:rPr lang="es-ES" dirty="0" err="1" smtClean="0"/>
              <a:t>root</a:t>
            </a:r>
            <a:r>
              <a:rPr lang="es-ES" dirty="0" smtClean="0"/>
              <a:t> es una mala practica</a:t>
            </a:r>
          </a:p>
          <a:p>
            <a:pPr marL="0" indent="0" algn="ctr">
              <a:buNone/>
            </a:pPr>
            <a:r>
              <a:rPr lang="es-ES" dirty="0" smtClean="0"/>
              <a:t>                   CREATE USER ‘java’@’</a:t>
            </a:r>
            <a:r>
              <a:rPr lang="es-ES" dirty="0" err="1" smtClean="0"/>
              <a:t>localhots</a:t>
            </a:r>
            <a:r>
              <a:rPr lang="es-ES" dirty="0" smtClean="0"/>
              <a:t>’ INDENTIFIED by ‘password’</a:t>
            </a:r>
          </a:p>
          <a:p>
            <a:pPr marL="0" indent="0" algn="ctr">
              <a:buNone/>
            </a:pPr>
            <a:r>
              <a:rPr lang="es-ES" dirty="0" smtClean="0"/>
              <a:t>             GRANT ALL ON Javabase.* TO ‘Java’@’</a:t>
            </a:r>
            <a:r>
              <a:rPr lang="es-ES" dirty="0" err="1" smtClean="0"/>
              <a:t>localhost</a:t>
            </a:r>
            <a:r>
              <a:rPr lang="es-ES" dirty="0" smtClean="0"/>
              <a:t>’ IDENTIFIED by7 ´password’</a:t>
            </a:r>
          </a:p>
          <a:p>
            <a:pPr marL="0" indent="0" algn="ctr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b="1" u="sng" dirty="0">
                <a:solidFill>
                  <a:schemeClr val="tx2"/>
                </a:solidFill>
                <a:hlinkClick r:id="rId2"/>
              </a:rPr>
              <a:t>Determinar</a:t>
            </a:r>
            <a:r>
              <a:rPr lang="es-ES" b="1" dirty="0">
                <a:solidFill>
                  <a:schemeClr val="tx2"/>
                </a:solidFill>
              </a:rPr>
              <a:t> la URL de JDBC</a:t>
            </a:r>
            <a:r>
              <a:rPr lang="es-ES" dirty="0">
                <a:solidFill>
                  <a:schemeClr val="tx2"/>
                </a:solidFill>
              </a:rPr>
              <a:t> . Para conectar la base de datos MySQL mediante Java, necesita una URL de JDBC con la siguiente sintaxis:</a:t>
            </a:r>
            <a:endParaRPr lang="es-ES" dirty="0" smtClean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s-ES" dirty="0" smtClean="0"/>
              <a:t>                     </a:t>
            </a:r>
            <a:r>
              <a:rPr lang="es-ES" dirty="0" err="1" smtClean="0"/>
              <a:t>jdbc:mysql</a:t>
            </a:r>
            <a:r>
              <a:rPr lang="es-ES" dirty="0" smtClean="0"/>
              <a:t>://</a:t>
            </a:r>
            <a:r>
              <a:rPr lang="es-ES" dirty="0" err="1" smtClean="0"/>
              <a:t>nombrehost:puerto</a:t>
            </a:r>
            <a:r>
              <a:rPr lang="es-ES" dirty="0" smtClean="0"/>
              <a:t>/</a:t>
            </a:r>
            <a:r>
              <a:rPr lang="es-ES" dirty="0" err="1" smtClean="0"/>
              <a:t>nombrebasededatos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490630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291</Words>
  <Application>Microsoft Office PowerPoint</Application>
  <PresentationFormat>Panorámica</PresentationFormat>
  <Paragraphs>21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Java Connect to Mysql</vt:lpstr>
      <vt:lpstr>Paso A Paso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Connect to Mysql</dc:title>
  <dc:creator>PC4</dc:creator>
  <cp:lastModifiedBy>PC4</cp:lastModifiedBy>
  <cp:revision>3</cp:revision>
  <dcterms:created xsi:type="dcterms:W3CDTF">2025-02-07T03:21:40Z</dcterms:created>
  <dcterms:modified xsi:type="dcterms:W3CDTF">2025-02-07T03:48:09Z</dcterms:modified>
</cp:coreProperties>
</file>